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  <p:sldMasterId id="2147483703" r:id="rId2"/>
    <p:sldMasterId id="2147483709" r:id="rId3"/>
    <p:sldMasterId id="2147483715" r:id="rId4"/>
  </p:sldMasterIdLst>
  <p:notesMasterIdLst>
    <p:notesMasterId r:id="rId28"/>
  </p:notesMasterIdLst>
  <p:handoutMasterIdLst>
    <p:handoutMasterId r:id="rId29"/>
  </p:handoutMasterIdLst>
  <p:sldIdLst>
    <p:sldId id="269" r:id="rId5"/>
    <p:sldId id="289" r:id="rId6"/>
    <p:sldId id="294" r:id="rId7"/>
    <p:sldId id="263" r:id="rId8"/>
    <p:sldId id="274" r:id="rId9"/>
    <p:sldId id="275" r:id="rId10"/>
    <p:sldId id="276" r:id="rId11"/>
    <p:sldId id="277" r:id="rId12"/>
    <p:sldId id="273" r:id="rId13"/>
    <p:sldId id="279" r:id="rId14"/>
    <p:sldId id="280" r:id="rId15"/>
    <p:sldId id="281" r:id="rId16"/>
    <p:sldId id="278" r:id="rId17"/>
    <p:sldId id="272" r:id="rId18"/>
    <p:sldId id="284" r:id="rId19"/>
    <p:sldId id="282" r:id="rId20"/>
    <p:sldId id="286" r:id="rId21"/>
    <p:sldId id="295" r:id="rId22"/>
    <p:sldId id="287" r:id="rId23"/>
    <p:sldId id="283" r:id="rId24"/>
    <p:sldId id="291" r:id="rId25"/>
    <p:sldId id="270" r:id="rId26"/>
    <p:sldId id="27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00"/>
    <a:srgbClr val="F26C36"/>
    <a:srgbClr val="00A07F"/>
    <a:srgbClr val="FAB79E"/>
    <a:srgbClr val="FF9000"/>
    <a:srgbClr val="E0E0E0"/>
    <a:srgbClr val="DEDEDE"/>
    <a:srgbClr val="282828"/>
    <a:srgbClr val="00AA80"/>
    <a:srgbClr val="96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2846"/>
  </p:normalViewPr>
  <p:slideViewPr>
    <p:cSldViewPr snapToGrid="0">
      <p:cViewPr varScale="1">
        <p:scale>
          <a:sx n="105" d="100"/>
          <a:sy n="105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D65D68-9A1A-49A9-A756-DC08CE3983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EF69AD-EE68-4FDD-A88E-2AFE7C9425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F080-70E9-4368-BF1D-AB2CBBBC41D4}" type="datetimeFigureOut">
              <a:rPr lang="fr-FR" smtClean="0"/>
              <a:t>20/06/2025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CCB4B7-DC94-4942-80CC-66F21DD105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A339AE-56A8-4E0A-BC0C-74BDDA37D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D265-B233-4235-A4D1-F1C7E6AD14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859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FCEF-D140-FB4D-AAE9-0242148446DF}" type="datetimeFigureOut">
              <a:rPr lang="fr-FR" smtClean="0"/>
              <a:t>20/06/2025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3947E-BF8E-D44E-B592-6F7C21AAA9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26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Mise sur le marché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6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Séparer ou fractionner en deux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774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AGGRANDIR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59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90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Changement d’échelle</a:t>
            </a:r>
          </a:p>
          <a:p>
            <a:r>
              <a:rPr lang="fr-FR" dirty="0"/>
              <a:t>5g à +100g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6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Changement d’échelle 5g à 140g</a:t>
            </a:r>
          </a:p>
          <a:p>
            <a:r>
              <a:rPr lang="fr-FR" dirty="0"/>
              <a:t>Mettre taux </a:t>
            </a:r>
            <a:r>
              <a:rPr lang="fr-FR" dirty="0" err="1"/>
              <a:t>lixi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et sn en rouge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6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échelle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170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Revoir cadre vert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55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3) </a:t>
            </a:r>
            <a:r>
              <a:rPr lang="fr-FR" dirty="0" err="1"/>
              <a:t>Recup</a:t>
            </a:r>
            <a:r>
              <a:rPr lang="fr-FR" dirty="0"/>
              <a:t> étain </a:t>
            </a:r>
            <a:r>
              <a:rPr lang="fr-FR" dirty="0" err="1"/>
              <a:t>sosu</a:t>
            </a:r>
            <a:r>
              <a:rPr lang="fr-FR" dirty="0"/>
              <a:t> forme sno2 2H20 (+riche que </a:t>
            </a:r>
            <a:r>
              <a:rPr lang="fr-FR" dirty="0" err="1"/>
              <a:t>cassi</a:t>
            </a:r>
            <a:r>
              <a:rPr lang="fr-FR" dirty="0"/>
              <a:t>) -&gt; produc </a:t>
            </a:r>
            <a:r>
              <a:rPr lang="fr-FR" dirty="0" err="1"/>
              <a:t>pyro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A VERUFUER EN JAUNE</a:t>
            </a:r>
          </a:p>
          <a:p>
            <a:pPr marL="0" indent="0">
              <a:buNone/>
            </a:pPr>
            <a:r>
              <a:rPr lang="fr-FR" dirty="0"/>
              <a:t>Perspectives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7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l »oral : </a:t>
            </a:r>
            <a:r>
              <a:rPr lang="fr-FR" dirty="0" err="1"/>
              <a:t>recup</a:t>
            </a:r>
            <a:r>
              <a:rPr lang="fr-FR" dirty="0"/>
              <a:t> du cuivre par </a:t>
            </a:r>
            <a:r>
              <a:rPr lang="fr-FR" dirty="0" err="1"/>
              <a:t>eelec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82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5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Centre de recherche </a:t>
            </a:r>
          </a:p>
          <a:p>
            <a:r>
              <a:rPr lang="fr-FR" dirty="0" err="1"/>
              <a:t>Reactif</a:t>
            </a:r>
            <a:r>
              <a:rPr lang="fr-FR" dirty="0"/>
              <a:t> eau abrasif, et sera recyclée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95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 table secousses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1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 pas dire « plus en détails » Rajouter concentration eau régale</a:t>
            </a:r>
          </a:p>
          <a:p>
            <a:r>
              <a:rPr lang="fr-FR" dirty="0"/>
              <a:t>Dire que mon travail ici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92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AGGRANDIR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17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ne « créer » pas de phytates</a:t>
            </a:r>
          </a:p>
          <a:p>
            <a:r>
              <a:rPr lang="fr-FR" dirty="0"/>
              <a:t>Dire élimination é</a:t>
            </a:r>
          </a:p>
          <a:p>
            <a:r>
              <a:rPr lang="fr-FR" dirty="0"/>
              <a:t>Dire précipitation </a:t>
            </a:r>
            <a:r>
              <a:rPr lang="fr-FR" dirty="0" err="1"/>
              <a:t>phyate</a:t>
            </a:r>
            <a:endParaRPr lang="fr-FR" dirty="0"/>
          </a:p>
          <a:p>
            <a:r>
              <a:rPr lang="fr-FR" dirty="0" err="1"/>
              <a:t>ventuelles</a:t>
            </a:r>
            <a:r>
              <a:rPr lang="fr-FR" dirty="0"/>
              <a:t> si </a:t>
            </a:r>
            <a:r>
              <a:rPr lang="fr-FR" dirty="0" err="1"/>
              <a:t>concen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83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4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Formule sigma pour </a:t>
            </a:r>
            <a:r>
              <a:rPr lang="fr-FR" dirty="0" err="1"/>
              <a:t>stoechio</a:t>
            </a:r>
            <a:endParaRPr lang="fr-FR" dirty="0"/>
          </a:p>
          <a:p>
            <a:r>
              <a:rPr lang="fr-FR" dirty="0"/>
              <a:t>Rapport molaire</a:t>
            </a:r>
          </a:p>
          <a:p>
            <a:r>
              <a:rPr lang="fr-FR" dirty="0"/>
              <a:t>Augmenter police graph</a:t>
            </a:r>
          </a:p>
          <a:p>
            <a:r>
              <a:rPr lang="fr-FR" dirty="0"/>
              <a:t>Mettre flèche avec </a:t>
            </a:r>
            <a:r>
              <a:rPr lang="fr-FR" dirty="0" err="1"/>
              <a:t>augm</a:t>
            </a:r>
            <a:r>
              <a:rPr lang="fr-FR" dirty="0"/>
              <a:t> temps et H2O2</a:t>
            </a:r>
          </a:p>
          <a:p>
            <a:r>
              <a:rPr lang="fr-FR" dirty="0"/>
              <a:t>Rajouter </a:t>
            </a:r>
            <a:r>
              <a:rPr lang="fr-FR" dirty="0" err="1"/>
              <a:t>cercke</a:t>
            </a:r>
            <a:endParaRPr lang="fr-FR" dirty="0"/>
          </a:p>
          <a:p>
            <a:r>
              <a:rPr lang="fr-FR" dirty="0"/>
              <a:t>Enlever « </a:t>
            </a:r>
            <a:r>
              <a:rPr lang="fr-FR" dirty="0" err="1"/>
              <a:t>copper</a:t>
            </a:r>
            <a:r>
              <a:rPr lang="fr-FR" dirty="0"/>
              <a:t> </a:t>
            </a:r>
            <a:r>
              <a:rPr lang="fr-FR" dirty="0" err="1"/>
              <a:t>leaching</a:t>
            </a:r>
            <a:r>
              <a:rPr lang="fr-FR" dirty="0"/>
              <a:t> </a:t>
            </a:r>
            <a:r>
              <a:rPr lang="fr-FR" dirty="0" err="1"/>
              <a:t>eate</a:t>
            </a:r>
            <a:r>
              <a:rPr lang="fr-FR" dirty="0"/>
              <a:t> » au dessus des couleurs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3947E-BF8E-D44E-B592-6F7C21AAA9A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34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A57F69-576D-733D-83EE-22DFEF7E48BD}"/>
              </a:ext>
            </a:extLst>
          </p:cNvPr>
          <p:cNvSpPr/>
          <p:nvPr userDrawn="1"/>
        </p:nvSpPr>
        <p:spPr>
          <a:xfrm>
            <a:off x="7924800" y="0"/>
            <a:ext cx="4267200" cy="6858000"/>
          </a:xfrm>
          <a:prstGeom prst="rect">
            <a:avLst/>
          </a:prstGeom>
          <a:gradFill>
            <a:gsLst>
              <a:gs pos="61000">
                <a:srgbClr val="66C696"/>
              </a:gs>
              <a:gs pos="100000">
                <a:srgbClr val="95D0BB"/>
              </a:gs>
              <a:gs pos="0">
                <a:srgbClr val="00A482"/>
              </a:gs>
              <a:gs pos="35000">
                <a:srgbClr val="1FA6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ercle">
            <a:extLst>
              <a:ext uri="{FF2B5EF4-FFF2-40B4-BE49-F238E27FC236}">
                <a16:creationId xmlns:a16="http://schemas.microsoft.com/office/drawing/2014/main" id="{1A08193A-B4D2-5789-6C1F-8E581C625C68}"/>
              </a:ext>
            </a:extLst>
          </p:cNvPr>
          <p:cNvSpPr/>
          <p:nvPr userDrawn="1"/>
        </p:nvSpPr>
        <p:spPr>
          <a:xfrm>
            <a:off x="11040193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Cercle">
            <a:extLst>
              <a:ext uri="{FF2B5EF4-FFF2-40B4-BE49-F238E27FC236}">
                <a16:creationId xmlns:a16="http://schemas.microsoft.com/office/drawing/2014/main" id="{8B30CA5C-BDCE-8ED0-A4AF-8337AE3B93A2}"/>
              </a:ext>
            </a:extLst>
          </p:cNvPr>
          <p:cNvSpPr/>
          <p:nvPr userDrawn="1"/>
        </p:nvSpPr>
        <p:spPr>
          <a:xfrm>
            <a:off x="11040193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Cercle">
            <a:extLst>
              <a:ext uri="{FF2B5EF4-FFF2-40B4-BE49-F238E27FC236}">
                <a16:creationId xmlns:a16="http://schemas.microsoft.com/office/drawing/2014/main" id="{2270DADA-A21D-18A2-6F7F-D562DC1693F9}"/>
              </a:ext>
            </a:extLst>
          </p:cNvPr>
          <p:cNvSpPr/>
          <p:nvPr userDrawn="1"/>
        </p:nvSpPr>
        <p:spPr>
          <a:xfrm>
            <a:off x="8593804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Cercle">
            <a:extLst>
              <a:ext uri="{FF2B5EF4-FFF2-40B4-BE49-F238E27FC236}">
                <a16:creationId xmlns:a16="http://schemas.microsoft.com/office/drawing/2014/main" id="{0D1F1821-D9F1-049C-8483-6A40436F1AD1}"/>
              </a:ext>
            </a:extLst>
          </p:cNvPr>
          <p:cNvSpPr/>
          <p:nvPr userDrawn="1"/>
        </p:nvSpPr>
        <p:spPr>
          <a:xfrm>
            <a:off x="11040193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Cercle">
            <a:extLst>
              <a:ext uri="{FF2B5EF4-FFF2-40B4-BE49-F238E27FC236}">
                <a16:creationId xmlns:a16="http://schemas.microsoft.com/office/drawing/2014/main" id="{F4FB8965-55DF-0B03-2D98-80C45D3A6285}"/>
              </a:ext>
            </a:extLst>
          </p:cNvPr>
          <p:cNvSpPr/>
          <p:nvPr userDrawn="1"/>
        </p:nvSpPr>
        <p:spPr>
          <a:xfrm>
            <a:off x="11040193" y="2699697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8619F84-DC51-3CA8-D298-63BCA25E00E6}"/>
              </a:ext>
            </a:extLst>
          </p:cNvPr>
          <p:cNvSpPr/>
          <p:nvPr userDrawn="1"/>
        </p:nvSpPr>
        <p:spPr>
          <a:xfrm rot="16200000">
            <a:off x="11760968" y="4818586"/>
            <a:ext cx="23300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06B03BE0-6E10-A3EB-76E6-69FE8EDB36ED}"/>
              </a:ext>
            </a:extLst>
          </p:cNvPr>
          <p:cNvSpPr/>
          <p:nvPr userDrawn="1"/>
        </p:nvSpPr>
        <p:spPr>
          <a:xfrm rot="16200000">
            <a:off x="10613495" y="5989357"/>
            <a:ext cx="23299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B23C02EA-B823-FFD4-CF38-BD5557FD0E2F}"/>
              </a:ext>
            </a:extLst>
          </p:cNvPr>
          <p:cNvSpPr/>
          <p:nvPr userDrawn="1"/>
        </p:nvSpPr>
        <p:spPr>
          <a:xfrm>
            <a:off x="11225092" y="4260755"/>
            <a:ext cx="23300" cy="7921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872632E2-F8CF-0535-5AD9-C3C43C6301D9}"/>
              </a:ext>
            </a:extLst>
          </p:cNvPr>
          <p:cNvSpPr/>
          <p:nvPr userDrawn="1"/>
        </p:nvSpPr>
        <p:spPr>
          <a:xfrm>
            <a:off x="11225092" y="5419878"/>
            <a:ext cx="23300" cy="79216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2" name="Cercle">
            <a:extLst>
              <a:ext uri="{FF2B5EF4-FFF2-40B4-BE49-F238E27FC236}">
                <a16:creationId xmlns:a16="http://schemas.microsoft.com/office/drawing/2014/main" id="{FB0676C9-0AF9-0481-AF85-9AFDAADC07A1}"/>
              </a:ext>
            </a:extLst>
          </p:cNvPr>
          <p:cNvSpPr/>
          <p:nvPr userDrawn="1"/>
        </p:nvSpPr>
        <p:spPr>
          <a:xfrm>
            <a:off x="9816998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Cercle">
            <a:extLst>
              <a:ext uri="{FF2B5EF4-FFF2-40B4-BE49-F238E27FC236}">
                <a16:creationId xmlns:a16="http://schemas.microsoft.com/office/drawing/2014/main" id="{C9CAC6F8-4533-A8E2-966E-281B149AD470}"/>
              </a:ext>
            </a:extLst>
          </p:cNvPr>
          <p:cNvSpPr/>
          <p:nvPr userDrawn="1"/>
        </p:nvSpPr>
        <p:spPr>
          <a:xfrm>
            <a:off x="9816998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Cercle">
            <a:extLst>
              <a:ext uri="{FF2B5EF4-FFF2-40B4-BE49-F238E27FC236}">
                <a16:creationId xmlns:a16="http://schemas.microsoft.com/office/drawing/2014/main" id="{554D6E49-0CC3-F793-018C-41B700AD112D}"/>
              </a:ext>
            </a:extLst>
          </p:cNvPr>
          <p:cNvSpPr/>
          <p:nvPr userDrawn="1"/>
        </p:nvSpPr>
        <p:spPr>
          <a:xfrm>
            <a:off x="9816998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Cercle">
            <a:extLst>
              <a:ext uri="{FF2B5EF4-FFF2-40B4-BE49-F238E27FC236}">
                <a16:creationId xmlns:a16="http://schemas.microsoft.com/office/drawing/2014/main" id="{8DB196EC-3954-5882-CACF-7F26722A46F4}"/>
              </a:ext>
            </a:extLst>
          </p:cNvPr>
          <p:cNvSpPr/>
          <p:nvPr userDrawn="1"/>
        </p:nvSpPr>
        <p:spPr>
          <a:xfrm>
            <a:off x="8564660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Cercle">
            <a:extLst>
              <a:ext uri="{FF2B5EF4-FFF2-40B4-BE49-F238E27FC236}">
                <a16:creationId xmlns:a16="http://schemas.microsoft.com/office/drawing/2014/main" id="{8FDEE156-DB0E-8629-6600-E2F7F289D3DB}"/>
              </a:ext>
            </a:extLst>
          </p:cNvPr>
          <p:cNvSpPr/>
          <p:nvPr userDrawn="1"/>
        </p:nvSpPr>
        <p:spPr>
          <a:xfrm>
            <a:off x="9356668" y="2661561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Cercle">
            <a:extLst>
              <a:ext uri="{FF2B5EF4-FFF2-40B4-BE49-F238E27FC236}">
                <a16:creationId xmlns:a16="http://schemas.microsoft.com/office/drawing/2014/main" id="{E1E73A08-1BB5-336D-0E81-DA7B640D26BA}"/>
              </a:ext>
            </a:extLst>
          </p:cNvPr>
          <p:cNvSpPr/>
          <p:nvPr userDrawn="1"/>
        </p:nvSpPr>
        <p:spPr>
          <a:xfrm>
            <a:off x="9356668" y="1476528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Cercle">
            <a:extLst>
              <a:ext uri="{FF2B5EF4-FFF2-40B4-BE49-F238E27FC236}">
                <a16:creationId xmlns:a16="http://schemas.microsoft.com/office/drawing/2014/main" id="{E7FC8302-1C59-DE20-7D60-932D9096026C}"/>
              </a:ext>
            </a:extLst>
          </p:cNvPr>
          <p:cNvSpPr/>
          <p:nvPr userDrawn="1"/>
        </p:nvSpPr>
        <p:spPr>
          <a:xfrm>
            <a:off x="10130811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086C7E21-D876-B1A3-F9D6-AA08D40BF403}"/>
              </a:ext>
            </a:extLst>
          </p:cNvPr>
          <p:cNvSpPr/>
          <p:nvPr userDrawn="1"/>
        </p:nvSpPr>
        <p:spPr>
          <a:xfrm>
            <a:off x="9545700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FAD5E943-C063-A64F-B86C-0FBD8AD06777}"/>
              </a:ext>
            </a:extLst>
          </p:cNvPr>
          <p:cNvSpPr/>
          <p:nvPr userDrawn="1"/>
        </p:nvSpPr>
        <p:spPr>
          <a:xfrm>
            <a:off x="8753692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4831A747-5183-0C7E-4117-B18F5B1ECA0A}"/>
              </a:ext>
            </a:extLst>
          </p:cNvPr>
          <p:cNvSpPr/>
          <p:nvPr userDrawn="1"/>
        </p:nvSpPr>
        <p:spPr>
          <a:xfrm>
            <a:off x="8753692" y="3048664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97C8E994-CE2E-07C2-F02E-85BA4002DE61}"/>
              </a:ext>
            </a:extLst>
          </p:cNvPr>
          <p:cNvSpPr/>
          <p:nvPr userDrawn="1"/>
        </p:nvSpPr>
        <p:spPr>
          <a:xfrm rot="16200000">
            <a:off x="8253477" y="2445840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:a16="http://schemas.microsoft.com/office/drawing/2014/main" id="{C83DDC7D-E1F7-1D74-BA29-B5397B7EE94A}"/>
              </a:ext>
            </a:extLst>
          </p:cNvPr>
          <p:cNvSpPr/>
          <p:nvPr userDrawn="1"/>
        </p:nvSpPr>
        <p:spPr>
          <a:xfrm rot="16200000">
            <a:off x="9563565" y="-150516"/>
            <a:ext cx="23820" cy="12862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Cercle">
            <a:extLst>
              <a:ext uri="{FF2B5EF4-FFF2-40B4-BE49-F238E27FC236}">
                <a16:creationId xmlns:a16="http://schemas.microsoft.com/office/drawing/2014/main" id="{236D3EB2-3788-0495-4723-D08253866516}"/>
              </a:ext>
            </a:extLst>
          </p:cNvPr>
          <p:cNvSpPr/>
          <p:nvPr userDrawn="1"/>
        </p:nvSpPr>
        <p:spPr>
          <a:xfrm>
            <a:off x="8564660" y="3858506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" name="Cercle">
            <a:extLst>
              <a:ext uri="{FF2B5EF4-FFF2-40B4-BE49-F238E27FC236}">
                <a16:creationId xmlns:a16="http://schemas.microsoft.com/office/drawing/2014/main" id="{3CD6FE2D-F29F-4040-696C-C6BD11719601}"/>
              </a:ext>
            </a:extLst>
          </p:cNvPr>
          <p:cNvSpPr/>
          <p:nvPr userDrawn="1"/>
        </p:nvSpPr>
        <p:spPr>
          <a:xfrm>
            <a:off x="8564660" y="1476528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Cercle">
            <a:extLst>
              <a:ext uri="{FF2B5EF4-FFF2-40B4-BE49-F238E27FC236}">
                <a16:creationId xmlns:a16="http://schemas.microsoft.com/office/drawing/2014/main" id="{4909469D-E336-9445-F051-56620BB866FC}"/>
              </a:ext>
            </a:extLst>
          </p:cNvPr>
          <p:cNvSpPr/>
          <p:nvPr userDrawn="1"/>
        </p:nvSpPr>
        <p:spPr>
          <a:xfrm>
            <a:off x="8564659" y="2661561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27" name="logo_ijl.png" descr="logo_ijl.png">
            <a:extLst>
              <a:ext uri="{FF2B5EF4-FFF2-40B4-BE49-F238E27FC236}">
                <a16:creationId xmlns:a16="http://schemas.microsoft.com/office/drawing/2014/main" id="{2EFC5920-40F4-B78F-0FCD-79439E21F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761" y="238061"/>
            <a:ext cx="2293090" cy="7534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2" name="Espace réservé du texte 90">
            <a:extLst>
              <a:ext uri="{FF2B5EF4-FFF2-40B4-BE49-F238E27FC236}">
                <a16:creationId xmlns:a16="http://schemas.microsoft.com/office/drawing/2014/main" id="{C214012B-50C9-2791-A480-70B519DD7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33" y="2473234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96CFB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Anglais</a:t>
            </a:r>
          </a:p>
        </p:txBody>
      </p:sp>
      <p:sp>
        <p:nvSpPr>
          <p:cNvPr id="94" name="Espace réservé du texte 90">
            <a:extLst>
              <a:ext uri="{FF2B5EF4-FFF2-40B4-BE49-F238E27FC236}">
                <a16:creationId xmlns:a16="http://schemas.microsoft.com/office/drawing/2014/main" id="{61D0DFA3-56C3-995C-5FA9-81916C3ED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931" y="4959366"/>
            <a:ext cx="3959225" cy="8699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Partenaire</a:t>
            </a:r>
          </a:p>
          <a:p>
            <a:pPr lvl="0"/>
            <a:r>
              <a:rPr lang="fr-FR" dirty="0"/>
              <a:t>Partenaires</a:t>
            </a:r>
          </a:p>
          <a:p>
            <a:pPr lvl="0"/>
            <a:r>
              <a:rPr lang="fr-FR" dirty="0" err="1"/>
              <a:t>Partenairess</a:t>
            </a:r>
            <a:endParaRPr lang="fr-FR" dirty="0"/>
          </a:p>
        </p:txBody>
      </p:sp>
      <p:sp>
        <p:nvSpPr>
          <p:cNvPr id="96" name="Espace réservé du texte 90">
            <a:extLst>
              <a:ext uri="{FF2B5EF4-FFF2-40B4-BE49-F238E27FC236}">
                <a16:creationId xmlns:a16="http://schemas.microsoft.com/office/drawing/2014/main" id="{E4D4E546-FD9E-D280-06BE-7D6FAD89C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934" y="1381061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AA8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Français</a:t>
            </a:r>
          </a:p>
        </p:txBody>
      </p:sp>
      <p:sp>
        <p:nvSpPr>
          <p:cNvPr id="97" name="Espace réservé du texte 90">
            <a:extLst>
              <a:ext uri="{FF2B5EF4-FFF2-40B4-BE49-F238E27FC236}">
                <a16:creationId xmlns:a16="http://schemas.microsoft.com/office/drawing/2014/main" id="{9982E363-AE60-96C2-2023-56726360D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32" y="3716300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</p:txBody>
      </p:sp>
      <p:sp>
        <p:nvSpPr>
          <p:cNvPr id="33" name="Espace réservé du texte 90">
            <a:extLst>
              <a:ext uri="{FF2B5EF4-FFF2-40B4-BE49-F238E27FC236}">
                <a16:creationId xmlns:a16="http://schemas.microsoft.com/office/drawing/2014/main" id="{07B87675-EAF2-8747-097A-8EFFF39A02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637" y="6016625"/>
            <a:ext cx="3959225" cy="5888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solidFill>
                  <a:srgbClr val="96CFB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  <a:p>
            <a:pPr lvl="0"/>
            <a:r>
              <a:rPr lang="fr-FR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41231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D0F4AB-523B-0C1E-F500-4A057F39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103587"/>
            <a:ext cx="11477297" cy="5407572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C0080A1-8A76-7CDF-4A07-2D593DBDDAA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88C41C-8649-672F-962A-BC956B103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8261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B157B90-0A4B-C119-FC57-59367A428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585" y="125912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F74CA23E-F803-DC4C-ADCC-461DE87D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8035" y="1253331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E337586-119B-1C24-973A-D8B7035909E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D726DE-366A-3C7E-60B1-2D74B0EE8488}"/>
              </a:ext>
            </a:extLst>
          </p:cNvPr>
          <p:cNvSpPr/>
          <p:nvPr userDrawn="1"/>
        </p:nvSpPr>
        <p:spPr>
          <a:xfrm rot="5400000">
            <a:off x="-1761325" y="3411929"/>
            <a:ext cx="4351339" cy="45719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66C696"/>
              </a:gs>
              <a:gs pos="0">
                <a:srgbClr val="1FA682"/>
              </a:gs>
              <a:gs pos="99000">
                <a:srgbClr val="95D0BB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72D46A4-E2C1-B8E5-A1AE-490155B61960}"/>
              </a:ext>
            </a:extLst>
          </p:cNvPr>
          <p:cNvSpPr/>
          <p:nvPr userDrawn="1"/>
        </p:nvSpPr>
        <p:spPr>
          <a:xfrm rot="5400000">
            <a:off x="4141905" y="3406141"/>
            <a:ext cx="4351339" cy="45719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66C696"/>
              </a:gs>
              <a:gs pos="0">
                <a:srgbClr val="1FA682"/>
              </a:gs>
              <a:gs pos="99000">
                <a:srgbClr val="95D0BB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34220DB-A4BC-D135-440C-B3E5DCEA7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445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vidéo-collée.png" descr="vidéo-collée.png">
            <a:extLst>
              <a:ext uri="{FF2B5EF4-FFF2-40B4-BE49-F238E27FC236}">
                <a16:creationId xmlns:a16="http://schemas.microsoft.com/office/drawing/2014/main" id="{192E77B7-EB91-BE6E-E505-B9EFE84C3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85" r="23396" b="6263"/>
          <a:stretch/>
        </p:blipFill>
        <p:spPr>
          <a:xfrm>
            <a:off x="6105830" y="0"/>
            <a:ext cx="6086170" cy="685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6" name="Rectangle">
            <a:extLst>
              <a:ext uri="{FF2B5EF4-FFF2-40B4-BE49-F238E27FC236}">
                <a16:creationId xmlns:a16="http://schemas.microsoft.com/office/drawing/2014/main" id="{1362ACD5-A16F-FD07-273A-47ADB3C3CEEB}"/>
              </a:ext>
            </a:extLst>
          </p:cNvPr>
          <p:cNvSpPr/>
          <p:nvPr userDrawn="1"/>
        </p:nvSpPr>
        <p:spPr>
          <a:xfrm>
            <a:off x="6096000" y="0"/>
            <a:ext cx="6096001" cy="6850286"/>
          </a:xfrm>
          <a:prstGeom prst="rect">
            <a:avLst/>
          </a:prstGeom>
          <a:gradFill>
            <a:gsLst>
              <a:gs pos="0">
                <a:srgbClr val="A2CDBF">
                  <a:alpha val="55498"/>
                </a:srgbClr>
              </a:gs>
              <a:gs pos="32662">
                <a:srgbClr val="54BD9B">
                  <a:alpha val="55498"/>
                </a:srgbClr>
              </a:gs>
              <a:gs pos="46710">
                <a:srgbClr val="49A585">
                  <a:alpha val="55498"/>
                </a:srgbClr>
              </a:gs>
              <a:gs pos="65673">
                <a:srgbClr val="008F6C">
                  <a:alpha val="55498"/>
                </a:srgbClr>
              </a:gs>
              <a:gs pos="78238">
                <a:srgbClr val="1F8D6E">
                  <a:alpha val="55498"/>
                </a:srgbClr>
              </a:gs>
              <a:gs pos="100000">
                <a:srgbClr val="008F6D">
                  <a:alpha val="55498"/>
                </a:srgbClr>
              </a:gs>
            </a:gsLst>
            <a:lin ang="8374729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C20FC2CA-32BF-4EA9-42B4-03D1631B4E3A}"/>
              </a:ext>
            </a:extLst>
          </p:cNvPr>
          <p:cNvGrpSpPr/>
          <p:nvPr userDrawn="1"/>
        </p:nvGrpSpPr>
        <p:grpSpPr>
          <a:xfrm>
            <a:off x="6408066" y="673768"/>
            <a:ext cx="5481698" cy="6195250"/>
            <a:chOff x="5955884" y="274028"/>
            <a:chExt cx="6064789" cy="6854239"/>
          </a:xfrm>
        </p:grpSpPr>
        <p:sp>
          <p:nvSpPr>
            <p:cNvPr id="48" name="Cercle">
              <a:extLst>
                <a:ext uri="{FF2B5EF4-FFF2-40B4-BE49-F238E27FC236}">
                  <a16:creationId xmlns:a16="http://schemas.microsoft.com/office/drawing/2014/main" id="{469C516E-B78D-E0ED-2537-3535791CD0B0}"/>
                </a:ext>
              </a:extLst>
            </p:cNvPr>
            <p:cNvSpPr/>
            <p:nvPr/>
          </p:nvSpPr>
          <p:spPr>
            <a:xfrm>
              <a:off x="5955884" y="2987182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" name="Cercle">
              <a:extLst>
                <a:ext uri="{FF2B5EF4-FFF2-40B4-BE49-F238E27FC236}">
                  <a16:creationId xmlns:a16="http://schemas.microsoft.com/office/drawing/2014/main" id="{FDE4066A-BC6C-70BA-DCC7-6A22754AAC1C}"/>
                </a:ext>
              </a:extLst>
            </p:cNvPr>
            <p:cNvSpPr/>
            <p:nvPr/>
          </p:nvSpPr>
          <p:spPr>
            <a:xfrm>
              <a:off x="8549046" y="2989275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" name="Cercle">
              <a:extLst>
                <a:ext uri="{FF2B5EF4-FFF2-40B4-BE49-F238E27FC236}">
                  <a16:creationId xmlns:a16="http://schemas.microsoft.com/office/drawing/2014/main" id="{7E82529B-D660-4A57-2791-2E07B5B45773}"/>
                </a:ext>
              </a:extLst>
            </p:cNvPr>
            <p:cNvSpPr/>
            <p:nvPr/>
          </p:nvSpPr>
          <p:spPr>
            <a:xfrm>
              <a:off x="8552198" y="5700937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Cercle">
              <a:extLst>
                <a:ext uri="{FF2B5EF4-FFF2-40B4-BE49-F238E27FC236}">
                  <a16:creationId xmlns:a16="http://schemas.microsoft.com/office/drawing/2014/main" id="{59089423-2900-B31D-96C6-BFCB160B05C0}"/>
                </a:ext>
              </a:extLst>
            </p:cNvPr>
            <p:cNvSpPr/>
            <p:nvPr/>
          </p:nvSpPr>
          <p:spPr>
            <a:xfrm>
              <a:off x="5958389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2" name="Cercle">
              <a:extLst>
                <a:ext uri="{FF2B5EF4-FFF2-40B4-BE49-F238E27FC236}">
                  <a16:creationId xmlns:a16="http://schemas.microsoft.com/office/drawing/2014/main" id="{A619A38E-5459-23DF-DFDB-E22617821374}"/>
                </a:ext>
              </a:extLst>
            </p:cNvPr>
            <p:cNvSpPr/>
            <p:nvPr/>
          </p:nvSpPr>
          <p:spPr>
            <a:xfrm>
              <a:off x="11150771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3" name="Cercle">
              <a:extLst>
                <a:ext uri="{FF2B5EF4-FFF2-40B4-BE49-F238E27FC236}">
                  <a16:creationId xmlns:a16="http://schemas.microsoft.com/office/drawing/2014/main" id="{E3D48922-BBEB-F9E8-A390-340CB3747F96}"/>
                </a:ext>
              </a:extLst>
            </p:cNvPr>
            <p:cNvSpPr/>
            <p:nvPr/>
          </p:nvSpPr>
          <p:spPr>
            <a:xfrm>
              <a:off x="11150771" y="2988043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" name="Cercle">
              <a:extLst>
                <a:ext uri="{FF2B5EF4-FFF2-40B4-BE49-F238E27FC236}">
                  <a16:creationId xmlns:a16="http://schemas.microsoft.com/office/drawing/2014/main" id="{5A674BBA-4A04-F4C9-2C08-0BA7C676BD81}"/>
                </a:ext>
              </a:extLst>
            </p:cNvPr>
            <p:cNvSpPr/>
            <p:nvPr/>
          </p:nvSpPr>
          <p:spPr>
            <a:xfrm>
              <a:off x="8552198" y="274028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0323A8B6-F82A-DC18-0686-0BBA6753D8EC}"/>
                </a:ext>
              </a:extLst>
            </p:cNvPr>
            <p:cNvSpPr/>
            <p:nvPr/>
          </p:nvSpPr>
          <p:spPr>
            <a:xfrm>
              <a:off x="6364208" y="3816000"/>
              <a:ext cx="53254" cy="1908000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" name="Rectangle">
              <a:extLst>
                <a:ext uri="{FF2B5EF4-FFF2-40B4-BE49-F238E27FC236}">
                  <a16:creationId xmlns:a16="http://schemas.microsoft.com/office/drawing/2014/main" id="{A283E385-FC10-8094-1722-60DC8FBC22A3}"/>
                </a:ext>
              </a:extLst>
            </p:cNvPr>
            <p:cNvSpPr/>
            <p:nvPr/>
          </p:nvSpPr>
          <p:spPr>
            <a:xfrm rot="16200000">
              <a:off x="7668000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Rectangle">
              <a:extLst>
                <a:ext uri="{FF2B5EF4-FFF2-40B4-BE49-F238E27FC236}">
                  <a16:creationId xmlns:a16="http://schemas.microsoft.com/office/drawing/2014/main" id="{32531155-AEA5-7250-349D-5599421F89E6}"/>
                </a:ext>
              </a:extLst>
            </p:cNvPr>
            <p:cNvSpPr/>
            <p:nvPr/>
          </p:nvSpPr>
          <p:spPr>
            <a:xfrm rot="16200000">
              <a:off x="10226667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" name="Rectangle">
              <a:extLst>
                <a:ext uri="{FF2B5EF4-FFF2-40B4-BE49-F238E27FC236}">
                  <a16:creationId xmlns:a16="http://schemas.microsoft.com/office/drawing/2014/main" id="{AA9D2416-1D0A-7D63-6476-966CEC3D73AD}"/>
                </a:ext>
              </a:extLst>
            </p:cNvPr>
            <p:cNvSpPr/>
            <p:nvPr/>
          </p:nvSpPr>
          <p:spPr>
            <a:xfrm>
              <a:off x="8960521" y="6570656"/>
              <a:ext cx="53255" cy="557611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63" name="logo_ijl.png" descr="logo_ijl.png">
            <a:extLst>
              <a:ext uri="{FF2B5EF4-FFF2-40B4-BE49-F238E27FC236}">
                <a16:creationId xmlns:a16="http://schemas.microsoft.com/office/drawing/2014/main" id="{E89DC35B-779F-E29E-888D-D72B3F97C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4758" y="1438695"/>
            <a:ext cx="2524034" cy="82937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Questions ?">
            <a:extLst>
              <a:ext uri="{FF2B5EF4-FFF2-40B4-BE49-F238E27FC236}">
                <a16:creationId xmlns:a16="http://schemas.microsoft.com/office/drawing/2014/main" id="{377EC689-8DAB-5CC1-B8FF-5F28C3B902B8}"/>
              </a:ext>
            </a:extLst>
          </p:cNvPr>
          <p:cNvSpPr txBox="1"/>
          <p:nvPr userDrawn="1"/>
        </p:nvSpPr>
        <p:spPr>
          <a:xfrm>
            <a:off x="892800" y="2980800"/>
            <a:ext cx="431690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0600">
                <a:gradFill flip="none" rotWithShape="1">
                  <a:gsLst>
                    <a:gs pos="1972">
                      <a:srgbClr val="A2CDBF"/>
                    </a:gs>
                    <a:gs pos="100000">
                      <a:srgbClr val="008F6C"/>
                    </a:gs>
                  </a:gsLst>
                  <a:lin ang="804850" scaled="0"/>
                </a:gra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/>
            <a:r>
              <a:rPr sz="5000" b="1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93134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954F64-4D01-08D8-FAD6-C863F7065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rgbClr val="66C696"/>
              </a:gs>
              <a:gs pos="100000">
                <a:srgbClr val="95D0BB"/>
              </a:gs>
              <a:gs pos="0">
                <a:srgbClr val="00A482"/>
              </a:gs>
              <a:gs pos="35000">
                <a:srgbClr val="1FA6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BDE222-4AFF-144D-81E2-78DFBCAB1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450" y="-4065"/>
            <a:ext cx="12020550" cy="686206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24117AC-02F6-3CDE-9732-2D2B19160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777" y="1491956"/>
            <a:ext cx="2524448" cy="8293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hank you for your…">
            <a:extLst>
              <a:ext uri="{FF2B5EF4-FFF2-40B4-BE49-F238E27FC236}">
                <a16:creationId xmlns:a16="http://schemas.microsoft.com/office/drawing/2014/main" id="{9B79212D-9299-F60B-A78F-FD920616995F}"/>
              </a:ext>
            </a:extLst>
          </p:cNvPr>
          <p:cNvSpPr txBox="1"/>
          <p:nvPr userDrawn="1"/>
        </p:nvSpPr>
        <p:spPr>
          <a:xfrm>
            <a:off x="1079777" y="2531317"/>
            <a:ext cx="7084787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Thank you for your </a:t>
            </a:r>
          </a:p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attention </a:t>
            </a:r>
          </a:p>
        </p:txBody>
      </p:sp>
    </p:spTree>
    <p:extLst>
      <p:ext uri="{BB962C8B-B14F-4D97-AF65-F5344CB8AC3E}">
        <p14:creationId xmlns:p14="http://schemas.microsoft.com/office/powerpoint/2010/main" val="86122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(Introduction, Remmerciements Questions, 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09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9EBC34-2AA7-3958-D661-753555978483}"/>
              </a:ext>
            </a:extLst>
          </p:cNvPr>
          <p:cNvSpPr/>
          <p:nvPr userDrawn="1"/>
        </p:nvSpPr>
        <p:spPr>
          <a:xfrm>
            <a:off x="7924800" y="0"/>
            <a:ext cx="4267200" cy="6858000"/>
          </a:xfrm>
          <a:prstGeom prst="rect">
            <a:avLst/>
          </a:prstGeom>
          <a:gradFill>
            <a:gsLst>
              <a:gs pos="61000">
                <a:srgbClr val="FF9400"/>
              </a:gs>
              <a:gs pos="100000">
                <a:srgbClr val="FAB79E"/>
              </a:gs>
              <a:gs pos="0">
                <a:srgbClr val="F5692E"/>
              </a:gs>
              <a:gs pos="34000">
                <a:srgbClr val="FF74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ercle">
            <a:extLst>
              <a:ext uri="{FF2B5EF4-FFF2-40B4-BE49-F238E27FC236}">
                <a16:creationId xmlns:a16="http://schemas.microsoft.com/office/drawing/2014/main" id="{C66FC934-ED68-B9EA-7EF4-D2AD4F4B9888}"/>
              </a:ext>
            </a:extLst>
          </p:cNvPr>
          <p:cNvSpPr/>
          <p:nvPr userDrawn="1"/>
        </p:nvSpPr>
        <p:spPr>
          <a:xfrm>
            <a:off x="11040193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Cercle">
            <a:extLst>
              <a:ext uri="{FF2B5EF4-FFF2-40B4-BE49-F238E27FC236}">
                <a16:creationId xmlns:a16="http://schemas.microsoft.com/office/drawing/2014/main" id="{A3E42E01-A480-EE54-947A-8B76C22C293B}"/>
              </a:ext>
            </a:extLst>
          </p:cNvPr>
          <p:cNvSpPr/>
          <p:nvPr userDrawn="1"/>
        </p:nvSpPr>
        <p:spPr>
          <a:xfrm>
            <a:off x="11040193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Cercle">
            <a:extLst>
              <a:ext uri="{FF2B5EF4-FFF2-40B4-BE49-F238E27FC236}">
                <a16:creationId xmlns:a16="http://schemas.microsoft.com/office/drawing/2014/main" id="{442BA121-C747-B690-7D21-A8D2BCF3887F}"/>
              </a:ext>
            </a:extLst>
          </p:cNvPr>
          <p:cNvSpPr/>
          <p:nvPr userDrawn="1"/>
        </p:nvSpPr>
        <p:spPr>
          <a:xfrm>
            <a:off x="8593804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Cercle">
            <a:extLst>
              <a:ext uri="{FF2B5EF4-FFF2-40B4-BE49-F238E27FC236}">
                <a16:creationId xmlns:a16="http://schemas.microsoft.com/office/drawing/2014/main" id="{010426FC-1A59-B342-7665-65BB7D38D19D}"/>
              </a:ext>
            </a:extLst>
          </p:cNvPr>
          <p:cNvSpPr/>
          <p:nvPr userDrawn="1"/>
        </p:nvSpPr>
        <p:spPr>
          <a:xfrm>
            <a:off x="11040193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ercle">
            <a:extLst>
              <a:ext uri="{FF2B5EF4-FFF2-40B4-BE49-F238E27FC236}">
                <a16:creationId xmlns:a16="http://schemas.microsoft.com/office/drawing/2014/main" id="{9B149FAA-EDBD-E8AA-1135-950A38A7645E}"/>
              </a:ext>
            </a:extLst>
          </p:cNvPr>
          <p:cNvSpPr/>
          <p:nvPr userDrawn="1"/>
        </p:nvSpPr>
        <p:spPr>
          <a:xfrm>
            <a:off x="11040193" y="2699697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357C90A1-534F-22AB-C5B0-BA2BF1111E5F}"/>
              </a:ext>
            </a:extLst>
          </p:cNvPr>
          <p:cNvSpPr/>
          <p:nvPr userDrawn="1"/>
        </p:nvSpPr>
        <p:spPr>
          <a:xfrm rot="16200000">
            <a:off x="11760968" y="4818586"/>
            <a:ext cx="23300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F5082B0C-EDD6-6346-2E88-459EE717CFB6}"/>
              </a:ext>
            </a:extLst>
          </p:cNvPr>
          <p:cNvSpPr/>
          <p:nvPr userDrawn="1"/>
        </p:nvSpPr>
        <p:spPr>
          <a:xfrm rot="16200000">
            <a:off x="10613495" y="5989357"/>
            <a:ext cx="23299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29B4D53A-AD13-6DE2-5EF3-B7A1A197D2AC}"/>
              </a:ext>
            </a:extLst>
          </p:cNvPr>
          <p:cNvSpPr/>
          <p:nvPr userDrawn="1"/>
        </p:nvSpPr>
        <p:spPr>
          <a:xfrm>
            <a:off x="11225092" y="4260755"/>
            <a:ext cx="23300" cy="7921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1385FDC0-B813-E198-CAB4-5C2EE3D1C337}"/>
              </a:ext>
            </a:extLst>
          </p:cNvPr>
          <p:cNvSpPr/>
          <p:nvPr userDrawn="1"/>
        </p:nvSpPr>
        <p:spPr>
          <a:xfrm>
            <a:off x="11225092" y="5419878"/>
            <a:ext cx="23300" cy="79216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3" name="Cercle">
            <a:extLst>
              <a:ext uri="{FF2B5EF4-FFF2-40B4-BE49-F238E27FC236}">
                <a16:creationId xmlns:a16="http://schemas.microsoft.com/office/drawing/2014/main" id="{7ACFB1F3-6B0C-D714-247B-099C1D6EB45B}"/>
              </a:ext>
            </a:extLst>
          </p:cNvPr>
          <p:cNvSpPr/>
          <p:nvPr userDrawn="1"/>
        </p:nvSpPr>
        <p:spPr>
          <a:xfrm>
            <a:off x="9816998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Cercle">
            <a:extLst>
              <a:ext uri="{FF2B5EF4-FFF2-40B4-BE49-F238E27FC236}">
                <a16:creationId xmlns:a16="http://schemas.microsoft.com/office/drawing/2014/main" id="{1422BF24-7FEA-DA8C-580E-BBCFA173EC69}"/>
              </a:ext>
            </a:extLst>
          </p:cNvPr>
          <p:cNvSpPr/>
          <p:nvPr userDrawn="1"/>
        </p:nvSpPr>
        <p:spPr>
          <a:xfrm>
            <a:off x="9816998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Cercle">
            <a:extLst>
              <a:ext uri="{FF2B5EF4-FFF2-40B4-BE49-F238E27FC236}">
                <a16:creationId xmlns:a16="http://schemas.microsoft.com/office/drawing/2014/main" id="{A4F8E675-8176-CD52-023E-0A157D26DD01}"/>
              </a:ext>
            </a:extLst>
          </p:cNvPr>
          <p:cNvSpPr/>
          <p:nvPr userDrawn="1"/>
        </p:nvSpPr>
        <p:spPr>
          <a:xfrm>
            <a:off x="9816998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Cercle">
            <a:extLst>
              <a:ext uri="{FF2B5EF4-FFF2-40B4-BE49-F238E27FC236}">
                <a16:creationId xmlns:a16="http://schemas.microsoft.com/office/drawing/2014/main" id="{8CE3AF73-7A3A-FA9F-4101-C4A602FC786B}"/>
              </a:ext>
            </a:extLst>
          </p:cNvPr>
          <p:cNvSpPr/>
          <p:nvPr userDrawn="1"/>
        </p:nvSpPr>
        <p:spPr>
          <a:xfrm>
            <a:off x="8564660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Cercle">
            <a:extLst>
              <a:ext uri="{FF2B5EF4-FFF2-40B4-BE49-F238E27FC236}">
                <a16:creationId xmlns:a16="http://schemas.microsoft.com/office/drawing/2014/main" id="{A5A7020E-8B4C-8976-96F1-3E7D5AAEAF32}"/>
              </a:ext>
            </a:extLst>
          </p:cNvPr>
          <p:cNvSpPr/>
          <p:nvPr userDrawn="1"/>
        </p:nvSpPr>
        <p:spPr>
          <a:xfrm>
            <a:off x="9356668" y="2661561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Cercle">
            <a:extLst>
              <a:ext uri="{FF2B5EF4-FFF2-40B4-BE49-F238E27FC236}">
                <a16:creationId xmlns:a16="http://schemas.microsoft.com/office/drawing/2014/main" id="{9C40ABE1-B939-FE16-120C-7A8294A5C6A2}"/>
              </a:ext>
            </a:extLst>
          </p:cNvPr>
          <p:cNvSpPr/>
          <p:nvPr userDrawn="1"/>
        </p:nvSpPr>
        <p:spPr>
          <a:xfrm>
            <a:off x="9356668" y="1476528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Cercle">
            <a:extLst>
              <a:ext uri="{FF2B5EF4-FFF2-40B4-BE49-F238E27FC236}">
                <a16:creationId xmlns:a16="http://schemas.microsoft.com/office/drawing/2014/main" id="{2EECD554-612F-9F80-8AD5-A7397830F9F8}"/>
              </a:ext>
            </a:extLst>
          </p:cNvPr>
          <p:cNvSpPr/>
          <p:nvPr userDrawn="1"/>
        </p:nvSpPr>
        <p:spPr>
          <a:xfrm>
            <a:off x="10130811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698EE4A6-7483-A0D0-13C9-A174920F0539}"/>
              </a:ext>
            </a:extLst>
          </p:cNvPr>
          <p:cNvSpPr/>
          <p:nvPr userDrawn="1"/>
        </p:nvSpPr>
        <p:spPr>
          <a:xfrm>
            <a:off x="9545700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5596CE91-07E8-4541-8C73-EE907AC02EA9}"/>
              </a:ext>
            </a:extLst>
          </p:cNvPr>
          <p:cNvSpPr/>
          <p:nvPr userDrawn="1"/>
        </p:nvSpPr>
        <p:spPr>
          <a:xfrm>
            <a:off x="8753692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BC6FAC95-94BA-E009-B6F1-66779ECF875E}"/>
              </a:ext>
            </a:extLst>
          </p:cNvPr>
          <p:cNvSpPr/>
          <p:nvPr userDrawn="1"/>
        </p:nvSpPr>
        <p:spPr>
          <a:xfrm>
            <a:off x="8753692" y="3048664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:a16="http://schemas.microsoft.com/office/drawing/2014/main" id="{4C67F038-7A94-884C-29A3-3E7DE9BE719C}"/>
              </a:ext>
            </a:extLst>
          </p:cNvPr>
          <p:cNvSpPr/>
          <p:nvPr userDrawn="1"/>
        </p:nvSpPr>
        <p:spPr>
          <a:xfrm rot="16200000">
            <a:off x="8253477" y="2445840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4429F082-CCB8-75AF-F997-F6D3D2C774CC}"/>
              </a:ext>
            </a:extLst>
          </p:cNvPr>
          <p:cNvSpPr/>
          <p:nvPr userDrawn="1"/>
        </p:nvSpPr>
        <p:spPr>
          <a:xfrm rot="16200000">
            <a:off x="9563565" y="-150516"/>
            <a:ext cx="23820" cy="12862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" name="Cercle">
            <a:extLst>
              <a:ext uri="{FF2B5EF4-FFF2-40B4-BE49-F238E27FC236}">
                <a16:creationId xmlns:a16="http://schemas.microsoft.com/office/drawing/2014/main" id="{00653485-5A63-AB6E-78E1-630492F809A7}"/>
              </a:ext>
            </a:extLst>
          </p:cNvPr>
          <p:cNvSpPr/>
          <p:nvPr userDrawn="1"/>
        </p:nvSpPr>
        <p:spPr>
          <a:xfrm>
            <a:off x="8564660" y="3858506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Cercle">
            <a:extLst>
              <a:ext uri="{FF2B5EF4-FFF2-40B4-BE49-F238E27FC236}">
                <a16:creationId xmlns:a16="http://schemas.microsoft.com/office/drawing/2014/main" id="{07C58427-316D-BDB0-0F99-A3E95C5BBBC5}"/>
              </a:ext>
            </a:extLst>
          </p:cNvPr>
          <p:cNvSpPr/>
          <p:nvPr userDrawn="1"/>
        </p:nvSpPr>
        <p:spPr>
          <a:xfrm>
            <a:off x="8564660" y="1476528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" name="Cercle">
            <a:extLst>
              <a:ext uri="{FF2B5EF4-FFF2-40B4-BE49-F238E27FC236}">
                <a16:creationId xmlns:a16="http://schemas.microsoft.com/office/drawing/2014/main" id="{B2FB0FD0-5642-7B52-BD81-DE21F9B38958}"/>
              </a:ext>
            </a:extLst>
          </p:cNvPr>
          <p:cNvSpPr/>
          <p:nvPr userDrawn="1"/>
        </p:nvSpPr>
        <p:spPr>
          <a:xfrm>
            <a:off x="8564659" y="2661561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30" name="logo_ijl.png" descr="logo_ijl.png">
            <a:extLst>
              <a:ext uri="{FF2B5EF4-FFF2-40B4-BE49-F238E27FC236}">
                <a16:creationId xmlns:a16="http://schemas.microsoft.com/office/drawing/2014/main" id="{96B6681A-D905-4C63-603D-F22BC187E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761" y="238061"/>
            <a:ext cx="2293090" cy="7534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8" name="Espace réservé du texte 90">
            <a:extLst>
              <a:ext uri="{FF2B5EF4-FFF2-40B4-BE49-F238E27FC236}">
                <a16:creationId xmlns:a16="http://schemas.microsoft.com/office/drawing/2014/main" id="{8439A539-13A6-B8FA-CFF3-41D4B61A55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33" y="2473234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FAB79E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Anglais</a:t>
            </a:r>
          </a:p>
        </p:txBody>
      </p:sp>
      <p:sp>
        <p:nvSpPr>
          <p:cNvPr id="39" name="Espace réservé du texte 90">
            <a:extLst>
              <a:ext uri="{FF2B5EF4-FFF2-40B4-BE49-F238E27FC236}">
                <a16:creationId xmlns:a16="http://schemas.microsoft.com/office/drawing/2014/main" id="{686F5C1F-B3E4-06C9-D6B5-D0C29DF78B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931" y="4959366"/>
            <a:ext cx="3959225" cy="8699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Partenaire</a:t>
            </a:r>
          </a:p>
          <a:p>
            <a:pPr lvl="0"/>
            <a:r>
              <a:rPr lang="fr-FR" dirty="0"/>
              <a:t>Partenaires</a:t>
            </a:r>
          </a:p>
          <a:p>
            <a:pPr lvl="0"/>
            <a:r>
              <a:rPr lang="fr-FR" dirty="0" err="1"/>
              <a:t>Partenairess</a:t>
            </a:r>
            <a:endParaRPr lang="fr-FR" dirty="0"/>
          </a:p>
        </p:txBody>
      </p:sp>
      <p:sp>
        <p:nvSpPr>
          <p:cNvPr id="40" name="Espace réservé du texte 90">
            <a:extLst>
              <a:ext uri="{FF2B5EF4-FFF2-40B4-BE49-F238E27FC236}">
                <a16:creationId xmlns:a16="http://schemas.microsoft.com/office/drawing/2014/main" id="{8700511E-DBBF-4909-2E9C-49C03C64D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934" y="1381061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F26C3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Français</a:t>
            </a:r>
          </a:p>
        </p:txBody>
      </p:sp>
      <p:sp>
        <p:nvSpPr>
          <p:cNvPr id="41" name="Espace réservé du texte 90">
            <a:extLst>
              <a:ext uri="{FF2B5EF4-FFF2-40B4-BE49-F238E27FC236}">
                <a16:creationId xmlns:a16="http://schemas.microsoft.com/office/drawing/2014/main" id="{289BA411-9FCE-191C-405E-72FD515341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32" y="3716300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</p:txBody>
      </p:sp>
      <p:sp>
        <p:nvSpPr>
          <p:cNvPr id="42" name="Espace réservé du texte 90">
            <a:extLst>
              <a:ext uri="{FF2B5EF4-FFF2-40B4-BE49-F238E27FC236}">
                <a16:creationId xmlns:a16="http://schemas.microsoft.com/office/drawing/2014/main" id="{F7E096AC-0D65-2662-3719-82E189CE3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637" y="6016625"/>
            <a:ext cx="3959225" cy="5888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solidFill>
                  <a:srgbClr val="FAB79E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  <a:p>
            <a:pPr lvl="0"/>
            <a:r>
              <a:rPr lang="fr-FR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188676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6E5D02C9-E413-CBA3-F7F7-F67FFA49E3C6}"/>
              </a:ext>
            </a:extLst>
          </p:cNvPr>
          <p:cNvGrpSpPr/>
          <p:nvPr userDrawn="1"/>
        </p:nvGrpSpPr>
        <p:grpSpPr>
          <a:xfrm>
            <a:off x="597561" y="159728"/>
            <a:ext cx="2719413" cy="6709278"/>
            <a:chOff x="597561" y="159728"/>
            <a:chExt cx="2719413" cy="6709278"/>
          </a:xfrm>
          <a:gradFill>
            <a:gsLst>
              <a:gs pos="38000">
                <a:srgbClr val="F5692E"/>
              </a:gs>
              <a:gs pos="0">
                <a:srgbClr val="FF7400"/>
              </a:gs>
              <a:gs pos="100000">
                <a:srgbClr val="FAB79E"/>
              </a:gs>
            </a:gsLst>
            <a:lin ang="21594000" scaled="0"/>
          </a:gradFill>
        </p:grpSpPr>
        <p:grpSp>
          <p:nvGrpSpPr>
            <p:cNvPr id="60" name="Grouper">
              <a:extLst>
                <a:ext uri="{FF2B5EF4-FFF2-40B4-BE49-F238E27FC236}">
                  <a16:creationId xmlns:a16="http://schemas.microsoft.com/office/drawing/2014/main" id="{7AF8B7AF-39C7-334A-DB06-1DA9D75D6A2D}"/>
                </a:ext>
              </a:extLst>
            </p:cNvPr>
            <p:cNvGrpSpPr/>
            <p:nvPr/>
          </p:nvGrpSpPr>
          <p:grpSpPr>
            <a:xfrm>
              <a:off x="814275" y="4909048"/>
              <a:ext cx="2502699" cy="1959958"/>
              <a:chOff x="0" y="376937"/>
              <a:chExt cx="5227531" cy="4093876"/>
            </a:xfrm>
            <a:grpFill/>
          </p:grpSpPr>
          <p:sp>
            <p:nvSpPr>
              <p:cNvPr id="121" name="Rectangle">
                <a:extLst>
                  <a:ext uri="{FF2B5EF4-FFF2-40B4-BE49-F238E27FC236}">
                    <a16:creationId xmlns:a16="http://schemas.microsoft.com/office/drawing/2014/main" id="{59BE7EA6-ECF6-1093-9DCA-31B562545DEA}"/>
                  </a:ext>
                </a:extLst>
              </p:cNvPr>
              <p:cNvSpPr/>
              <p:nvPr/>
            </p:nvSpPr>
            <p:spPr>
              <a:xfrm rot="16200000">
                <a:off x="1198798" y="2618174"/>
                <a:ext cx="28588" cy="15436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2" name="Rectangle">
                <a:extLst>
                  <a:ext uri="{FF2B5EF4-FFF2-40B4-BE49-F238E27FC236}">
                    <a16:creationId xmlns:a16="http://schemas.microsoft.com/office/drawing/2014/main" id="{1350BD77-76F9-E3FA-8F8D-9B44FD6AB1A0}"/>
                  </a:ext>
                </a:extLst>
              </p:cNvPr>
              <p:cNvSpPr/>
              <p:nvPr/>
            </p:nvSpPr>
            <p:spPr>
              <a:xfrm rot="5400000" flipH="1">
                <a:off x="2847673" y="669947"/>
                <a:ext cx="28588" cy="100052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3" name="Rectangle">
                <a:extLst>
                  <a:ext uri="{FF2B5EF4-FFF2-40B4-BE49-F238E27FC236}">
                    <a16:creationId xmlns:a16="http://schemas.microsoft.com/office/drawing/2014/main" id="{98168B1C-FD68-D890-673A-ECA5E08E17F9}"/>
                  </a:ext>
                </a:extLst>
              </p:cNvPr>
              <p:cNvSpPr/>
              <p:nvPr/>
            </p:nvSpPr>
            <p:spPr>
              <a:xfrm rot="5400000" flipH="1">
                <a:off x="2847673" y="1620447"/>
                <a:ext cx="28588" cy="10005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4" name="Rectangle">
                <a:extLst>
                  <a:ext uri="{FF2B5EF4-FFF2-40B4-BE49-F238E27FC236}">
                    <a16:creationId xmlns:a16="http://schemas.microsoft.com/office/drawing/2014/main" id="{23EE7FC8-CB0C-009A-8ECF-544A55AFB6A9}"/>
                  </a:ext>
                </a:extLst>
              </p:cNvPr>
              <p:cNvSpPr/>
              <p:nvPr/>
            </p:nvSpPr>
            <p:spPr>
              <a:xfrm rot="5400000" flipH="1">
                <a:off x="1404058" y="1620447"/>
                <a:ext cx="28588" cy="10005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5" name="Rectangle">
                <a:extLst>
                  <a:ext uri="{FF2B5EF4-FFF2-40B4-BE49-F238E27FC236}">
                    <a16:creationId xmlns:a16="http://schemas.microsoft.com/office/drawing/2014/main" id="{A865ECDD-DB3F-E7B8-D61F-E1EE4B437D50}"/>
                  </a:ext>
                </a:extLst>
              </p:cNvPr>
              <p:cNvSpPr/>
              <p:nvPr/>
            </p:nvSpPr>
            <p:spPr>
              <a:xfrm rot="10800000" flipH="1">
                <a:off x="226860" y="3470286"/>
                <a:ext cx="28587" cy="100052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26" name="Rectangle">
                <a:extLst>
                  <a:ext uri="{FF2B5EF4-FFF2-40B4-BE49-F238E27FC236}">
                    <a16:creationId xmlns:a16="http://schemas.microsoft.com/office/drawing/2014/main" id="{9ACF6D9D-8B48-001B-1831-95EF446A5DFB}"/>
                  </a:ext>
                </a:extLst>
              </p:cNvPr>
              <p:cNvSpPr/>
              <p:nvPr/>
            </p:nvSpPr>
            <p:spPr>
              <a:xfrm rot="10800000" flipH="1">
                <a:off x="4971866" y="376937"/>
                <a:ext cx="28587" cy="15436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7" name="Rectangle">
                <a:extLst>
                  <a:ext uri="{FF2B5EF4-FFF2-40B4-BE49-F238E27FC236}">
                    <a16:creationId xmlns:a16="http://schemas.microsoft.com/office/drawing/2014/main" id="{27EA1D6C-FF03-6E62-F28D-D8BB3F632C32}"/>
                  </a:ext>
                </a:extLst>
              </p:cNvPr>
              <p:cNvSpPr/>
              <p:nvPr/>
            </p:nvSpPr>
            <p:spPr>
              <a:xfrm rot="16200000">
                <a:off x="3339641" y="2987395"/>
                <a:ext cx="8509" cy="30626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8" name="Rectangle">
                <a:extLst>
                  <a:ext uri="{FF2B5EF4-FFF2-40B4-BE49-F238E27FC236}">
                    <a16:creationId xmlns:a16="http://schemas.microsoft.com/office/drawing/2014/main" id="{3461F187-DD6B-AB37-73FE-07730552BF4F}"/>
                  </a:ext>
                </a:extLst>
              </p:cNvPr>
              <p:cNvSpPr/>
              <p:nvPr/>
            </p:nvSpPr>
            <p:spPr>
              <a:xfrm>
                <a:off x="3562958" y="2356218"/>
                <a:ext cx="8509" cy="28925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Rectangle">
                <a:extLst>
                  <a:ext uri="{FF2B5EF4-FFF2-40B4-BE49-F238E27FC236}">
                    <a16:creationId xmlns:a16="http://schemas.microsoft.com/office/drawing/2014/main" id="{C256106D-964C-A54F-21DA-B3B7B56EACEF}"/>
                  </a:ext>
                </a:extLst>
              </p:cNvPr>
              <p:cNvSpPr/>
              <p:nvPr/>
            </p:nvSpPr>
            <p:spPr>
              <a:xfrm>
                <a:off x="3562958" y="2779457"/>
                <a:ext cx="8509" cy="28925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" name="Cercle">
                <a:extLst>
                  <a:ext uri="{FF2B5EF4-FFF2-40B4-BE49-F238E27FC236}">
                    <a16:creationId xmlns:a16="http://schemas.microsoft.com/office/drawing/2014/main" id="{D63E0092-923C-C5A0-FD5C-AD093BCF59B0}"/>
                  </a:ext>
                </a:extLst>
              </p:cNvPr>
              <p:cNvSpPr/>
              <p:nvPr/>
            </p:nvSpPr>
            <p:spPr>
              <a:xfrm>
                <a:off x="0" y="3148636"/>
                <a:ext cx="482306" cy="4827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1" name="Cercle">
                <a:extLst>
                  <a:ext uri="{FF2B5EF4-FFF2-40B4-BE49-F238E27FC236}">
                    <a16:creationId xmlns:a16="http://schemas.microsoft.com/office/drawing/2014/main" id="{43FC07BB-6E25-8F63-81A8-AE96371366A2}"/>
                  </a:ext>
                </a:extLst>
              </p:cNvPr>
              <p:cNvSpPr/>
              <p:nvPr/>
            </p:nvSpPr>
            <p:spPr>
              <a:xfrm>
                <a:off x="1879558" y="3148636"/>
                <a:ext cx="482306" cy="4827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2" name="Cercle">
                <a:extLst>
                  <a:ext uri="{FF2B5EF4-FFF2-40B4-BE49-F238E27FC236}">
                    <a16:creationId xmlns:a16="http://schemas.microsoft.com/office/drawing/2014/main" id="{A710597C-61DD-8BBD-4E61-2300B4636D52}"/>
                  </a:ext>
                </a:extLst>
              </p:cNvPr>
              <p:cNvSpPr/>
              <p:nvPr/>
            </p:nvSpPr>
            <p:spPr>
              <a:xfrm rot="5400000" flipH="1">
                <a:off x="4745006" y="1879338"/>
                <a:ext cx="482306" cy="4827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3" name="Cercle">
                <a:extLst>
                  <a:ext uri="{FF2B5EF4-FFF2-40B4-BE49-F238E27FC236}">
                    <a16:creationId xmlns:a16="http://schemas.microsoft.com/office/drawing/2014/main" id="{C7F429EE-069B-F8FE-FE93-C3F203614FCB}"/>
                  </a:ext>
                </a:extLst>
              </p:cNvPr>
              <p:cNvSpPr/>
              <p:nvPr/>
            </p:nvSpPr>
            <p:spPr>
              <a:xfrm rot="5400000" flipH="1">
                <a:off x="1900656" y="928838"/>
                <a:ext cx="482306" cy="48274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4" name="Cercle">
                <a:extLst>
                  <a:ext uri="{FF2B5EF4-FFF2-40B4-BE49-F238E27FC236}">
                    <a16:creationId xmlns:a16="http://schemas.microsoft.com/office/drawing/2014/main" id="{06CB051F-E92C-F4C6-A2D6-2C28CF91FDFA}"/>
                  </a:ext>
                </a:extLst>
              </p:cNvPr>
              <p:cNvSpPr/>
              <p:nvPr/>
            </p:nvSpPr>
            <p:spPr>
              <a:xfrm rot="5400000" flipH="1">
                <a:off x="3322831" y="928838"/>
                <a:ext cx="482306" cy="48274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6" name="Cercle">
                <a:extLst>
                  <a:ext uri="{FF2B5EF4-FFF2-40B4-BE49-F238E27FC236}">
                    <a16:creationId xmlns:a16="http://schemas.microsoft.com/office/drawing/2014/main" id="{4F6604F5-4C39-A1EF-C556-57AED374FF71}"/>
                  </a:ext>
                </a:extLst>
              </p:cNvPr>
              <p:cNvSpPr/>
              <p:nvPr/>
            </p:nvSpPr>
            <p:spPr>
              <a:xfrm rot="5400000" flipH="1">
                <a:off x="3322831" y="1879338"/>
                <a:ext cx="482306" cy="4827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7" name="Cercle">
                <a:extLst>
                  <a:ext uri="{FF2B5EF4-FFF2-40B4-BE49-F238E27FC236}">
                    <a16:creationId xmlns:a16="http://schemas.microsoft.com/office/drawing/2014/main" id="{2BD501DD-923E-F93D-59CD-E6F85635D42A}"/>
                  </a:ext>
                </a:extLst>
              </p:cNvPr>
              <p:cNvSpPr/>
              <p:nvPr/>
            </p:nvSpPr>
            <p:spPr>
              <a:xfrm rot="5400000" flipH="1">
                <a:off x="1900656" y="1879338"/>
                <a:ext cx="482306" cy="4827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8" name="Cercle">
                <a:extLst>
                  <a:ext uri="{FF2B5EF4-FFF2-40B4-BE49-F238E27FC236}">
                    <a16:creationId xmlns:a16="http://schemas.microsoft.com/office/drawing/2014/main" id="{425D5434-DDBE-FA3B-DF24-0A6E28B4E30E}"/>
                  </a:ext>
                </a:extLst>
              </p:cNvPr>
              <p:cNvSpPr/>
              <p:nvPr/>
            </p:nvSpPr>
            <p:spPr>
              <a:xfrm rot="5400000" flipH="1">
                <a:off x="464188" y="1879338"/>
                <a:ext cx="482306" cy="4827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9" name="Cercle">
                <a:extLst>
                  <a:ext uri="{FF2B5EF4-FFF2-40B4-BE49-F238E27FC236}">
                    <a16:creationId xmlns:a16="http://schemas.microsoft.com/office/drawing/2014/main" id="{81C341EC-124B-C108-66C5-BE4B1D723E80}"/>
                  </a:ext>
                </a:extLst>
              </p:cNvPr>
              <p:cNvSpPr/>
              <p:nvPr/>
            </p:nvSpPr>
            <p:spPr>
              <a:xfrm>
                <a:off x="3495445" y="3068694"/>
                <a:ext cx="143535" cy="14366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0" name="Cercle">
                <a:extLst>
                  <a:ext uri="{FF2B5EF4-FFF2-40B4-BE49-F238E27FC236}">
                    <a16:creationId xmlns:a16="http://schemas.microsoft.com/office/drawing/2014/main" id="{507F5B81-0154-7F71-1E69-370AC9B59B42}"/>
                  </a:ext>
                </a:extLst>
              </p:cNvPr>
              <p:cNvSpPr/>
              <p:nvPr/>
            </p:nvSpPr>
            <p:spPr>
              <a:xfrm>
                <a:off x="3495445" y="2641201"/>
                <a:ext cx="143535" cy="14366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1" name="Cercle">
                <a:extLst>
                  <a:ext uri="{FF2B5EF4-FFF2-40B4-BE49-F238E27FC236}">
                    <a16:creationId xmlns:a16="http://schemas.microsoft.com/office/drawing/2014/main" id="{C34D1808-CFC4-C4FF-BA63-44576D862D26}"/>
                  </a:ext>
                </a:extLst>
              </p:cNvPr>
              <p:cNvSpPr/>
              <p:nvPr/>
            </p:nvSpPr>
            <p:spPr>
              <a:xfrm>
                <a:off x="3048811" y="3068694"/>
                <a:ext cx="143535" cy="14366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2" name="Cercle">
                <a:extLst>
                  <a:ext uri="{FF2B5EF4-FFF2-40B4-BE49-F238E27FC236}">
                    <a16:creationId xmlns:a16="http://schemas.microsoft.com/office/drawing/2014/main" id="{FF20F10B-A633-FB3C-7B94-946469808B87}"/>
                  </a:ext>
                </a:extLst>
              </p:cNvPr>
              <p:cNvSpPr/>
              <p:nvPr/>
            </p:nvSpPr>
            <p:spPr>
              <a:xfrm>
                <a:off x="3048811" y="2641201"/>
                <a:ext cx="143535" cy="14366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3" name="Rectangle">
                <a:extLst>
                  <a:ext uri="{FF2B5EF4-FFF2-40B4-BE49-F238E27FC236}">
                    <a16:creationId xmlns:a16="http://schemas.microsoft.com/office/drawing/2014/main" id="{06D4D132-C61C-FEEF-9F1E-E5609AFFDD8D}"/>
                  </a:ext>
                </a:extLst>
              </p:cNvPr>
              <p:cNvSpPr/>
              <p:nvPr/>
            </p:nvSpPr>
            <p:spPr>
              <a:xfrm rot="10800000" flipH="1">
                <a:off x="2127515" y="2220762"/>
                <a:ext cx="28588" cy="10005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62" name="Grouper">
              <a:extLst>
                <a:ext uri="{FF2B5EF4-FFF2-40B4-BE49-F238E27FC236}">
                  <a16:creationId xmlns:a16="http://schemas.microsoft.com/office/drawing/2014/main" id="{689C1E1B-88E5-3EF6-58CA-72991D577DDD}"/>
                </a:ext>
              </a:extLst>
            </p:cNvPr>
            <p:cNvGrpSpPr/>
            <p:nvPr/>
          </p:nvGrpSpPr>
          <p:grpSpPr>
            <a:xfrm flipH="1">
              <a:off x="597561" y="159728"/>
              <a:ext cx="2042262" cy="1714052"/>
              <a:chOff x="-1" y="692047"/>
              <a:chExt cx="4265790" cy="3580238"/>
            </a:xfrm>
            <a:grpFill/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EDBEDE4E-319C-C61F-0D89-325EF2AB76B2}"/>
                  </a:ext>
                </a:extLst>
              </p:cNvPr>
              <p:cNvSpPr/>
              <p:nvPr/>
            </p:nvSpPr>
            <p:spPr>
              <a:xfrm flipH="1">
                <a:off x="1256336" y="3304583"/>
                <a:ext cx="21590" cy="96770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" name="Rectangle">
                <a:extLst>
                  <a:ext uri="{FF2B5EF4-FFF2-40B4-BE49-F238E27FC236}">
                    <a16:creationId xmlns:a16="http://schemas.microsoft.com/office/drawing/2014/main" id="{36E215C3-38BC-5D3A-34BC-C6437416CE21}"/>
                  </a:ext>
                </a:extLst>
              </p:cNvPr>
              <p:cNvSpPr/>
              <p:nvPr/>
            </p:nvSpPr>
            <p:spPr>
              <a:xfrm flipH="1">
                <a:off x="2341179" y="2190529"/>
                <a:ext cx="21590" cy="77720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06786DE1-0352-E838-EFFB-49DC4B168789}"/>
                  </a:ext>
                </a:extLst>
              </p:cNvPr>
              <p:cNvSpPr/>
              <p:nvPr/>
            </p:nvSpPr>
            <p:spPr>
              <a:xfrm rot="16200000" flipH="1">
                <a:off x="717859" y="2778827"/>
                <a:ext cx="21590" cy="73402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" name="Rectangle">
                <a:extLst>
                  <a:ext uri="{FF2B5EF4-FFF2-40B4-BE49-F238E27FC236}">
                    <a16:creationId xmlns:a16="http://schemas.microsoft.com/office/drawing/2014/main" id="{6B41396D-F981-3A2C-E7CD-5401F7240B47}"/>
                  </a:ext>
                </a:extLst>
              </p:cNvPr>
              <p:cNvSpPr/>
              <p:nvPr/>
            </p:nvSpPr>
            <p:spPr>
              <a:xfrm rot="16200000" flipH="1">
                <a:off x="1791908" y="2778827"/>
                <a:ext cx="21590" cy="73402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" name="Rectangle">
                <a:extLst>
                  <a:ext uri="{FF2B5EF4-FFF2-40B4-BE49-F238E27FC236}">
                    <a16:creationId xmlns:a16="http://schemas.microsoft.com/office/drawing/2014/main" id="{F5CBEBDF-3198-F425-F144-3F0F8C9CFE03}"/>
                  </a:ext>
                </a:extLst>
              </p:cNvPr>
              <p:cNvSpPr/>
              <p:nvPr/>
            </p:nvSpPr>
            <p:spPr>
              <a:xfrm rot="5400000">
                <a:off x="2771320" y="1731149"/>
                <a:ext cx="15379" cy="55362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6" name="Rectangle">
                <a:extLst>
                  <a:ext uri="{FF2B5EF4-FFF2-40B4-BE49-F238E27FC236}">
                    <a16:creationId xmlns:a16="http://schemas.microsoft.com/office/drawing/2014/main" id="{42D037F3-0855-B1A8-9A13-9A13CF42A86F}"/>
                  </a:ext>
                </a:extLst>
              </p:cNvPr>
              <p:cNvSpPr/>
              <p:nvPr/>
            </p:nvSpPr>
            <p:spPr>
              <a:xfrm rot="5400000">
                <a:off x="3528702" y="958388"/>
                <a:ext cx="15379" cy="55362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7" name="Rectangle">
                <a:extLst>
                  <a:ext uri="{FF2B5EF4-FFF2-40B4-BE49-F238E27FC236}">
                    <a16:creationId xmlns:a16="http://schemas.microsoft.com/office/drawing/2014/main" id="{49992195-A29B-3DAD-7866-6BD33696DD0E}"/>
                  </a:ext>
                </a:extLst>
              </p:cNvPr>
              <p:cNvSpPr/>
              <p:nvPr/>
            </p:nvSpPr>
            <p:spPr>
              <a:xfrm rot="10800000">
                <a:off x="3125022" y="2130098"/>
                <a:ext cx="15379" cy="52286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C4C1E615-F86D-54AF-7559-BE45ACBCF635}"/>
                  </a:ext>
                </a:extLst>
              </p:cNvPr>
              <p:cNvSpPr/>
              <p:nvPr/>
            </p:nvSpPr>
            <p:spPr>
              <a:xfrm rot="10800000">
                <a:off x="3125022" y="1365026"/>
                <a:ext cx="15379" cy="52286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94D8815D-F1A2-4E82-4566-147ECA408AAD}"/>
                  </a:ext>
                </a:extLst>
              </p:cNvPr>
              <p:cNvSpPr/>
              <p:nvPr/>
            </p:nvSpPr>
            <p:spPr>
              <a:xfrm rot="5400000" flipH="1">
                <a:off x="3389530" y="596644"/>
                <a:ext cx="10527" cy="36839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1" name="Rectangle">
                <a:extLst>
                  <a:ext uri="{FF2B5EF4-FFF2-40B4-BE49-F238E27FC236}">
                    <a16:creationId xmlns:a16="http://schemas.microsoft.com/office/drawing/2014/main" id="{D90D63B9-0723-F0DA-21D8-4E43A5D78350}"/>
                  </a:ext>
                </a:extLst>
              </p:cNvPr>
              <p:cNvSpPr/>
              <p:nvPr/>
            </p:nvSpPr>
            <p:spPr>
              <a:xfrm rot="5400000" flipH="1">
                <a:off x="2857994" y="596644"/>
                <a:ext cx="10527" cy="36839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4" name="Cercle">
                <a:extLst>
                  <a:ext uri="{FF2B5EF4-FFF2-40B4-BE49-F238E27FC236}">
                    <a16:creationId xmlns:a16="http://schemas.microsoft.com/office/drawing/2014/main" id="{E49F8C56-0BEB-0292-4529-C07493C58DCA}"/>
                  </a:ext>
                </a:extLst>
              </p:cNvPr>
              <p:cNvSpPr/>
              <p:nvPr/>
            </p:nvSpPr>
            <p:spPr>
              <a:xfrm rot="16200000" flipH="1">
                <a:off x="2169851" y="2963551"/>
                <a:ext cx="364246" cy="36457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5" name="Cercle">
                <a:extLst>
                  <a:ext uri="{FF2B5EF4-FFF2-40B4-BE49-F238E27FC236}">
                    <a16:creationId xmlns:a16="http://schemas.microsoft.com/office/drawing/2014/main" id="{19E7D1BA-C4DF-FD33-5D8A-00E324BE38F5}"/>
                  </a:ext>
                </a:extLst>
              </p:cNvPr>
              <p:cNvSpPr/>
              <p:nvPr/>
            </p:nvSpPr>
            <p:spPr>
              <a:xfrm rot="16200000" flipH="1">
                <a:off x="1085008" y="2963551"/>
                <a:ext cx="364245" cy="36457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6" name="Cercle">
                <a:extLst>
                  <a:ext uri="{FF2B5EF4-FFF2-40B4-BE49-F238E27FC236}">
                    <a16:creationId xmlns:a16="http://schemas.microsoft.com/office/drawing/2014/main" id="{50977C25-DBD6-7878-C91C-AC8678C8CA82}"/>
                  </a:ext>
                </a:extLst>
              </p:cNvPr>
              <p:cNvSpPr/>
              <p:nvPr/>
            </p:nvSpPr>
            <p:spPr>
              <a:xfrm rot="16200000" flipH="1">
                <a:off x="1085008" y="696714"/>
                <a:ext cx="364245" cy="36457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7" name="Cercle">
                <a:extLst>
                  <a:ext uri="{FF2B5EF4-FFF2-40B4-BE49-F238E27FC236}">
                    <a16:creationId xmlns:a16="http://schemas.microsoft.com/office/drawing/2014/main" id="{E28C68C4-AC79-7C3E-5B40-A16A83F1CE09}"/>
                  </a:ext>
                </a:extLst>
              </p:cNvPr>
              <p:cNvSpPr/>
              <p:nvPr/>
            </p:nvSpPr>
            <p:spPr>
              <a:xfrm rot="16200000" flipH="1">
                <a:off x="165" y="2963551"/>
                <a:ext cx="364246" cy="36457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8" name="Cercle">
                <a:extLst>
                  <a:ext uri="{FF2B5EF4-FFF2-40B4-BE49-F238E27FC236}">
                    <a16:creationId xmlns:a16="http://schemas.microsoft.com/office/drawing/2014/main" id="{8DFF059D-57DE-3768-68F1-77B97584B687}"/>
                  </a:ext>
                </a:extLst>
              </p:cNvPr>
              <p:cNvSpPr/>
              <p:nvPr/>
            </p:nvSpPr>
            <p:spPr>
              <a:xfrm rot="10800000">
                <a:off x="3002980" y="1105349"/>
                <a:ext cx="259462" cy="259698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9" name="Cercle">
                <a:extLst>
                  <a:ext uri="{FF2B5EF4-FFF2-40B4-BE49-F238E27FC236}">
                    <a16:creationId xmlns:a16="http://schemas.microsoft.com/office/drawing/2014/main" id="{90C323B4-5E48-6FAC-70E1-AEAB47CDF8FF}"/>
                  </a:ext>
                </a:extLst>
              </p:cNvPr>
              <p:cNvSpPr/>
              <p:nvPr/>
            </p:nvSpPr>
            <p:spPr>
              <a:xfrm rot="10800000">
                <a:off x="3002980" y="1878111"/>
                <a:ext cx="259462" cy="25969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0" name="Cercle">
                <a:extLst>
                  <a:ext uri="{FF2B5EF4-FFF2-40B4-BE49-F238E27FC236}">
                    <a16:creationId xmlns:a16="http://schemas.microsoft.com/office/drawing/2014/main" id="{394A631F-7D0A-195A-121A-0897A6DA72E4}"/>
                  </a:ext>
                </a:extLst>
              </p:cNvPr>
              <p:cNvSpPr/>
              <p:nvPr/>
            </p:nvSpPr>
            <p:spPr>
              <a:xfrm rot="10800000">
                <a:off x="3002980" y="2650872"/>
                <a:ext cx="259462" cy="259698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1" name="Cercle">
                <a:extLst>
                  <a:ext uri="{FF2B5EF4-FFF2-40B4-BE49-F238E27FC236}">
                    <a16:creationId xmlns:a16="http://schemas.microsoft.com/office/drawing/2014/main" id="{4EB875E5-4BD0-877D-B897-C4FCC9E70DBF}"/>
                  </a:ext>
                </a:extLst>
              </p:cNvPr>
              <p:cNvSpPr/>
              <p:nvPr/>
            </p:nvSpPr>
            <p:spPr>
              <a:xfrm rot="5400000" flipH="1">
                <a:off x="4088123" y="691967"/>
                <a:ext cx="177585" cy="17774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5" name="Cercle">
                <a:extLst>
                  <a:ext uri="{FF2B5EF4-FFF2-40B4-BE49-F238E27FC236}">
                    <a16:creationId xmlns:a16="http://schemas.microsoft.com/office/drawing/2014/main" id="{4B85EA25-9602-33C6-3E68-1BF3FD4F704E}"/>
                  </a:ext>
                </a:extLst>
              </p:cNvPr>
              <p:cNvSpPr/>
              <p:nvPr/>
            </p:nvSpPr>
            <p:spPr>
              <a:xfrm rot="5400000" flipH="1">
                <a:off x="2511937" y="691967"/>
                <a:ext cx="177585" cy="17774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6" name="Cercle">
                <a:extLst>
                  <a:ext uri="{FF2B5EF4-FFF2-40B4-BE49-F238E27FC236}">
                    <a16:creationId xmlns:a16="http://schemas.microsoft.com/office/drawing/2014/main" id="{E7702A76-9BA9-6360-8F32-B856E2F42664}"/>
                  </a:ext>
                </a:extLst>
              </p:cNvPr>
              <p:cNvSpPr/>
              <p:nvPr/>
            </p:nvSpPr>
            <p:spPr>
              <a:xfrm rot="5400000" flipH="1">
                <a:off x="3564482" y="691967"/>
                <a:ext cx="177584" cy="17774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7" name="Cercle">
                <a:extLst>
                  <a:ext uri="{FF2B5EF4-FFF2-40B4-BE49-F238E27FC236}">
                    <a16:creationId xmlns:a16="http://schemas.microsoft.com/office/drawing/2014/main" id="{D5CDEE68-0F62-177B-977D-B3A46AFA0648}"/>
                  </a:ext>
                </a:extLst>
              </p:cNvPr>
              <p:cNvSpPr/>
              <p:nvPr userDrawn="1"/>
            </p:nvSpPr>
            <p:spPr>
              <a:xfrm rot="5400000" flipH="1">
                <a:off x="3040840" y="691967"/>
                <a:ext cx="177584" cy="177746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9" name="Cercle">
                <a:extLst>
                  <a:ext uri="{FF2B5EF4-FFF2-40B4-BE49-F238E27FC236}">
                    <a16:creationId xmlns:a16="http://schemas.microsoft.com/office/drawing/2014/main" id="{2ADC2AF0-2457-8B81-D05D-2E6A6D104D7C}"/>
                  </a:ext>
                </a:extLst>
              </p:cNvPr>
              <p:cNvSpPr/>
              <p:nvPr/>
            </p:nvSpPr>
            <p:spPr>
              <a:xfrm rot="16200000" flipH="1">
                <a:off x="2169851" y="1830132"/>
                <a:ext cx="364246" cy="36457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0" name="Cercle">
                <a:extLst>
                  <a:ext uri="{FF2B5EF4-FFF2-40B4-BE49-F238E27FC236}">
                    <a16:creationId xmlns:a16="http://schemas.microsoft.com/office/drawing/2014/main" id="{3A388E90-4A54-7770-10A0-D2A3724CD9CB}"/>
                  </a:ext>
                </a:extLst>
              </p:cNvPr>
              <p:cNvSpPr/>
              <p:nvPr/>
            </p:nvSpPr>
            <p:spPr>
              <a:xfrm rot="16200000" flipH="1">
                <a:off x="1085008" y="1830132"/>
                <a:ext cx="364245" cy="36457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1" name="Cercle">
                <a:extLst>
                  <a:ext uri="{FF2B5EF4-FFF2-40B4-BE49-F238E27FC236}">
                    <a16:creationId xmlns:a16="http://schemas.microsoft.com/office/drawing/2014/main" id="{55F1D242-2A2F-3984-7379-7240625737FA}"/>
                  </a:ext>
                </a:extLst>
              </p:cNvPr>
              <p:cNvSpPr/>
              <p:nvPr/>
            </p:nvSpPr>
            <p:spPr>
              <a:xfrm rot="10800000">
                <a:off x="3810343" y="1105349"/>
                <a:ext cx="259461" cy="259698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2" name="Cercle">
            <a:extLst>
              <a:ext uri="{FF2B5EF4-FFF2-40B4-BE49-F238E27FC236}">
                <a16:creationId xmlns:a16="http://schemas.microsoft.com/office/drawing/2014/main" id="{0627F178-3522-81F7-35C0-028B3AD324C2}"/>
              </a:ext>
            </a:extLst>
          </p:cNvPr>
          <p:cNvSpPr/>
          <p:nvPr userDrawn="1"/>
        </p:nvSpPr>
        <p:spPr>
          <a:xfrm>
            <a:off x="1018877" y="1760492"/>
            <a:ext cx="3342557" cy="3342557"/>
          </a:xfrm>
          <a:prstGeom prst="ellipse">
            <a:avLst/>
          </a:prstGeom>
          <a:solidFill>
            <a:schemeClr val="bg1"/>
          </a:solidFill>
          <a:ln w="53975">
            <a:gradFill>
              <a:gsLst>
                <a:gs pos="0">
                  <a:srgbClr val="FAB79E"/>
                </a:gs>
                <a:gs pos="100000">
                  <a:srgbClr val="FF7400"/>
                </a:gs>
              </a:gsLst>
              <a:lin ang="5400000" scaled="1"/>
            </a:gradFill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CE9F533F-7D25-857C-3B01-BB15B4A8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806" y="2454640"/>
            <a:ext cx="2553415" cy="2185849"/>
          </a:xfrm>
          <a:prstGeom prst="rect">
            <a:avLst/>
          </a:prstGeom>
        </p:spPr>
        <p:txBody>
          <a:bodyPr anchor="ctr"/>
          <a:lstStyle>
            <a:lvl1pPr algn="ctr">
              <a:defRPr sz="18000" b="1" i="1">
                <a:gradFill>
                  <a:gsLst>
                    <a:gs pos="0">
                      <a:srgbClr val="FAB79E"/>
                    </a:gs>
                    <a:gs pos="100000">
                      <a:srgbClr val="FF7400"/>
                    </a:gs>
                  </a:gsLst>
                  <a:lin ang="5400000" scaled="1"/>
                </a:gra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fr-FR" dirty="0"/>
              <a:t>X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2397526F-9320-BD76-86B6-57129100109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669457" y="2315868"/>
            <a:ext cx="7134616" cy="2226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6000" b="1" i="0">
                <a:gradFill>
                  <a:gsLst>
                    <a:gs pos="0">
                      <a:srgbClr val="FAB79E"/>
                    </a:gs>
                    <a:gs pos="99000">
                      <a:srgbClr val="FF7400"/>
                    </a:gs>
                  </a:gsLst>
                  <a:lin ang="5400000" scaled="1"/>
                </a:gra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33575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F06CCD3-FA0D-C628-B5B1-CE951D25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103587"/>
            <a:ext cx="11477297" cy="491884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AC21A73-1612-1E61-CDBD-C8219FA5910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8BCD5B-AB20-5E02-CC60-6EBCA00D8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4302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057256F4-7391-2B69-CB32-04F5DF7917D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D051345-EB01-517C-CB36-7B9395C73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585" y="125912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162BD0DB-B00E-C839-CE19-AA6FA7C70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8035" y="1253331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7DF5D57-7925-3A3A-552D-05F3839F09F2}"/>
              </a:ext>
            </a:extLst>
          </p:cNvPr>
          <p:cNvSpPr/>
          <p:nvPr userDrawn="1"/>
        </p:nvSpPr>
        <p:spPr>
          <a:xfrm rot="5400000">
            <a:off x="-1761325" y="3411929"/>
            <a:ext cx="4351339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400"/>
              </a:gs>
              <a:gs pos="42000">
                <a:srgbClr val="FF9000"/>
              </a:gs>
              <a:gs pos="99000">
                <a:srgbClr val="FAB79E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49C8EDA-1E15-C314-E58B-6D54E7D744CF}"/>
              </a:ext>
            </a:extLst>
          </p:cNvPr>
          <p:cNvSpPr/>
          <p:nvPr userDrawn="1"/>
        </p:nvSpPr>
        <p:spPr>
          <a:xfrm rot="5400000">
            <a:off x="4141905" y="3406141"/>
            <a:ext cx="4351339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400"/>
              </a:gs>
              <a:gs pos="42000">
                <a:srgbClr val="FF9000"/>
              </a:gs>
              <a:gs pos="99000">
                <a:srgbClr val="FAB79E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309E419-5AAE-42D8-483B-A724D9B4B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4799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logo_ijl.png" descr="logo_ijl.png">
            <a:extLst>
              <a:ext uri="{FF2B5EF4-FFF2-40B4-BE49-F238E27FC236}">
                <a16:creationId xmlns:a16="http://schemas.microsoft.com/office/drawing/2014/main" id="{E89DC35B-779F-E29E-888D-D72B3F97C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58" y="1438695"/>
            <a:ext cx="2524034" cy="829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vidéo-collée.png" descr="vidéo-collée.png">
            <a:extLst>
              <a:ext uri="{FF2B5EF4-FFF2-40B4-BE49-F238E27FC236}">
                <a16:creationId xmlns:a16="http://schemas.microsoft.com/office/drawing/2014/main" id="{7AD9836E-B690-1DA2-FE51-93A6862B3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985" r="23396" b="6263"/>
          <a:stretch/>
        </p:blipFill>
        <p:spPr>
          <a:xfrm>
            <a:off x="6105830" y="0"/>
            <a:ext cx="6086170" cy="685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3D88D825-3035-0A4B-A675-A873E27BE1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FED1AF">
                  <a:alpha val="55498"/>
                </a:srgbClr>
              </a:gs>
              <a:gs pos="31206">
                <a:srgbClr val="FE900D">
                  <a:alpha val="55498"/>
                </a:srgbClr>
              </a:gs>
              <a:gs pos="45873">
                <a:srgbClr val="F6801D">
                  <a:alpha val="55498"/>
                </a:srgbClr>
              </a:gs>
              <a:gs pos="65673">
                <a:srgbClr val="ED702D">
                  <a:alpha val="55498"/>
                </a:srgbClr>
              </a:gs>
              <a:gs pos="95000">
                <a:srgbClr val="E77239">
                  <a:alpha val="55498"/>
                </a:srgbClr>
              </a:gs>
            </a:gsLst>
            <a:lin ang="8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FD361B7-60F1-A8B8-755B-38F8A93E0305}"/>
              </a:ext>
            </a:extLst>
          </p:cNvPr>
          <p:cNvGrpSpPr/>
          <p:nvPr userDrawn="1"/>
        </p:nvGrpSpPr>
        <p:grpSpPr>
          <a:xfrm>
            <a:off x="6408066" y="673768"/>
            <a:ext cx="5481698" cy="6195250"/>
            <a:chOff x="5955884" y="274028"/>
            <a:chExt cx="6064789" cy="6854239"/>
          </a:xfrm>
        </p:grpSpPr>
        <p:sp>
          <p:nvSpPr>
            <p:cNvPr id="5" name="Cercle">
              <a:extLst>
                <a:ext uri="{FF2B5EF4-FFF2-40B4-BE49-F238E27FC236}">
                  <a16:creationId xmlns:a16="http://schemas.microsoft.com/office/drawing/2014/main" id="{DBBECC4E-4ADF-AB77-7761-428024BDDC0A}"/>
                </a:ext>
              </a:extLst>
            </p:cNvPr>
            <p:cNvSpPr/>
            <p:nvPr/>
          </p:nvSpPr>
          <p:spPr>
            <a:xfrm>
              <a:off x="5955884" y="2987182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Cercle">
              <a:extLst>
                <a:ext uri="{FF2B5EF4-FFF2-40B4-BE49-F238E27FC236}">
                  <a16:creationId xmlns:a16="http://schemas.microsoft.com/office/drawing/2014/main" id="{8BA5CBB9-5CEE-40BD-4528-72F686BFD420}"/>
                </a:ext>
              </a:extLst>
            </p:cNvPr>
            <p:cNvSpPr/>
            <p:nvPr/>
          </p:nvSpPr>
          <p:spPr>
            <a:xfrm>
              <a:off x="8549046" y="2989275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Cercle">
              <a:extLst>
                <a:ext uri="{FF2B5EF4-FFF2-40B4-BE49-F238E27FC236}">
                  <a16:creationId xmlns:a16="http://schemas.microsoft.com/office/drawing/2014/main" id="{62A336DC-8341-A7E0-4E64-A3585CE6302D}"/>
                </a:ext>
              </a:extLst>
            </p:cNvPr>
            <p:cNvSpPr/>
            <p:nvPr/>
          </p:nvSpPr>
          <p:spPr>
            <a:xfrm>
              <a:off x="8552198" y="5700937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Cercle">
              <a:extLst>
                <a:ext uri="{FF2B5EF4-FFF2-40B4-BE49-F238E27FC236}">
                  <a16:creationId xmlns:a16="http://schemas.microsoft.com/office/drawing/2014/main" id="{65F711BC-A996-0690-3BB5-A8C90A4DF647}"/>
                </a:ext>
              </a:extLst>
            </p:cNvPr>
            <p:cNvSpPr/>
            <p:nvPr/>
          </p:nvSpPr>
          <p:spPr>
            <a:xfrm>
              <a:off x="5958389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ercle">
              <a:extLst>
                <a:ext uri="{FF2B5EF4-FFF2-40B4-BE49-F238E27FC236}">
                  <a16:creationId xmlns:a16="http://schemas.microsoft.com/office/drawing/2014/main" id="{3C2CF2AF-0446-9341-3B63-5D0E5F4B48F1}"/>
                </a:ext>
              </a:extLst>
            </p:cNvPr>
            <p:cNvSpPr/>
            <p:nvPr/>
          </p:nvSpPr>
          <p:spPr>
            <a:xfrm>
              <a:off x="11150771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ercle">
              <a:extLst>
                <a:ext uri="{FF2B5EF4-FFF2-40B4-BE49-F238E27FC236}">
                  <a16:creationId xmlns:a16="http://schemas.microsoft.com/office/drawing/2014/main" id="{FBDF7490-4A76-5C7E-202B-8C004A1CFB6E}"/>
                </a:ext>
              </a:extLst>
            </p:cNvPr>
            <p:cNvSpPr/>
            <p:nvPr/>
          </p:nvSpPr>
          <p:spPr>
            <a:xfrm>
              <a:off x="11150771" y="2988043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ercle">
              <a:extLst>
                <a:ext uri="{FF2B5EF4-FFF2-40B4-BE49-F238E27FC236}">
                  <a16:creationId xmlns:a16="http://schemas.microsoft.com/office/drawing/2014/main" id="{041D33DD-A93E-C6CD-114C-16C84487E675}"/>
                </a:ext>
              </a:extLst>
            </p:cNvPr>
            <p:cNvSpPr/>
            <p:nvPr/>
          </p:nvSpPr>
          <p:spPr>
            <a:xfrm>
              <a:off x="8552198" y="274028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0D3EF5A4-761B-9CF8-CE25-899819F26A0A}"/>
                </a:ext>
              </a:extLst>
            </p:cNvPr>
            <p:cNvSpPr/>
            <p:nvPr/>
          </p:nvSpPr>
          <p:spPr>
            <a:xfrm>
              <a:off x="6364208" y="3816000"/>
              <a:ext cx="53254" cy="1908000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757E14CB-2C49-53C8-5F65-6CCD3F3FBDEB}"/>
                </a:ext>
              </a:extLst>
            </p:cNvPr>
            <p:cNvSpPr/>
            <p:nvPr/>
          </p:nvSpPr>
          <p:spPr>
            <a:xfrm rot="16200000">
              <a:off x="7668000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36799C3E-4113-D7BE-3465-BA2E88EB0463}"/>
                </a:ext>
              </a:extLst>
            </p:cNvPr>
            <p:cNvSpPr/>
            <p:nvPr/>
          </p:nvSpPr>
          <p:spPr>
            <a:xfrm rot="16200000">
              <a:off x="10226667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C987FADE-5843-E1A2-7397-33B99404CAC0}"/>
                </a:ext>
              </a:extLst>
            </p:cNvPr>
            <p:cNvSpPr/>
            <p:nvPr/>
          </p:nvSpPr>
          <p:spPr>
            <a:xfrm>
              <a:off x="8960521" y="6570656"/>
              <a:ext cx="53255" cy="557611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6" name="Questions ?">
            <a:extLst>
              <a:ext uri="{FF2B5EF4-FFF2-40B4-BE49-F238E27FC236}">
                <a16:creationId xmlns:a16="http://schemas.microsoft.com/office/drawing/2014/main" id="{5B9578AB-169A-78C9-6B77-E549F2827BC6}"/>
              </a:ext>
            </a:extLst>
          </p:cNvPr>
          <p:cNvSpPr txBox="1"/>
          <p:nvPr userDrawn="1"/>
        </p:nvSpPr>
        <p:spPr>
          <a:xfrm>
            <a:off x="900431" y="2970163"/>
            <a:ext cx="4306880" cy="893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0600">
                <a:gradFill flip="none" rotWithShape="1">
                  <a:gsLst>
                    <a:gs pos="0">
                      <a:srgbClr val="EA5B0C"/>
                    </a:gs>
                    <a:gs pos="55476">
                      <a:schemeClr val="accent2">
                        <a:hueOff val="-9313062"/>
                        <a:satOff val="-9756"/>
                        <a:lumOff val="8058"/>
                      </a:schemeClr>
                    </a:gs>
                    <a:gs pos="100000">
                      <a:srgbClr val="D1987E"/>
                    </a:gs>
                  </a:gsLst>
                  <a:lin ang="804850" scaled="0"/>
                </a:gra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/>
            <a:r>
              <a:rPr sz="5000" b="1" dirty="0">
                <a:gradFill flip="none" rotWithShape="1">
                  <a:gsLst>
                    <a:gs pos="0">
                      <a:srgbClr val="EA5B0C"/>
                    </a:gs>
                    <a:gs pos="100000">
                      <a:srgbClr val="D1987E"/>
                    </a:gs>
                  </a:gsLst>
                  <a:lin ang="804850" scaled="0"/>
                </a:gradFill>
              </a:rPr>
              <a:t>Questions</a:t>
            </a:r>
            <a:r>
              <a:rPr sz="50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3397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DE41AA39-9E1F-CA07-D343-FF75C4166F4E}"/>
              </a:ext>
            </a:extLst>
          </p:cNvPr>
          <p:cNvGrpSpPr/>
          <p:nvPr userDrawn="1"/>
        </p:nvGrpSpPr>
        <p:grpSpPr>
          <a:xfrm>
            <a:off x="-5864" y="0"/>
            <a:ext cx="5119730" cy="6865405"/>
            <a:chOff x="297638" y="-390953"/>
            <a:chExt cx="10693869" cy="14340168"/>
          </a:xfrm>
          <a:gradFill>
            <a:gsLst>
              <a:gs pos="38000">
                <a:srgbClr val="02B893"/>
              </a:gs>
              <a:gs pos="0">
                <a:srgbClr val="039F7E"/>
              </a:gs>
              <a:gs pos="100000">
                <a:srgbClr val="95CEBF"/>
              </a:gs>
            </a:gsLst>
            <a:lin ang="21594000" scaled="0"/>
          </a:gradFill>
        </p:grpSpPr>
        <p:sp>
          <p:nvSpPr>
            <p:cNvPr id="121" name="Cercle">
              <a:extLst>
                <a:ext uri="{FF2B5EF4-FFF2-40B4-BE49-F238E27FC236}">
                  <a16:creationId xmlns:a16="http://schemas.microsoft.com/office/drawing/2014/main" id="{9297183D-6DC8-DD40-2BBC-4D2C8742E29C}"/>
                </a:ext>
              </a:extLst>
            </p:cNvPr>
            <p:cNvSpPr/>
            <p:nvPr/>
          </p:nvSpPr>
          <p:spPr>
            <a:xfrm>
              <a:off x="3278447" y="3367104"/>
              <a:ext cx="6981792" cy="698179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122" name="Grouper">
              <a:extLst>
                <a:ext uri="{FF2B5EF4-FFF2-40B4-BE49-F238E27FC236}">
                  <a16:creationId xmlns:a16="http://schemas.microsoft.com/office/drawing/2014/main" id="{D4BCFC52-48BB-B58E-2F14-5636A84A4305}"/>
                </a:ext>
              </a:extLst>
            </p:cNvPr>
            <p:cNvGrpSpPr/>
            <p:nvPr/>
          </p:nvGrpSpPr>
          <p:grpSpPr>
            <a:xfrm>
              <a:off x="297638" y="-390953"/>
              <a:ext cx="10693869" cy="14340168"/>
              <a:chOff x="1119590" y="239039"/>
              <a:chExt cx="10693868" cy="14340167"/>
            </a:xfrm>
            <a:grpFill/>
          </p:grpSpPr>
          <p:sp>
            <p:nvSpPr>
              <p:cNvPr id="123" name="Rectangle">
                <a:extLst>
                  <a:ext uri="{FF2B5EF4-FFF2-40B4-BE49-F238E27FC236}">
                    <a16:creationId xmlns:a16="http://schemas.microsoft.com/office/drawing/2014/main" id="{ADF47B5C-4631-3064-4BBC-4F07F5941127}"/>
                  </a:ext>
                </a:extLst>
              </p:cNvPr>
              <p:cNvSpPr/>
              <p:nvPr/>
            </p:nvSpPr>
            <p:spPr>
              <a:xfrm flipH="1">
                <a:off x="2265424" y="3877082"/>
                <a:ext cx="35560" cy="124454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4" name="Rectangle">
                <a:extLst>
                  <a:ext uri="{FF2B5EF4-FFF2-40B4-BE49-F238E27FC236}">
                    <a16:creationId xmlns:a16="http://schemas.microsoft.com/office/drawing/2014/main" id="{7AFB4DAC-0AD7-CB97-AD0F-55BC7E71593A}"/>
                  </a:ext>
                </a:extLst>
              </p:cNvPr>
              <p:cNvSpPr/>
              <p:nvPr/>
            </p:nvSpPr>
            <p:spPr>
              <a:xfrm flipH="1">
                <a:off x="3447743" y="3877082"/>
                <a:ext cx="35559" cy="124454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5" name="Rectangle">
                <a:extLst>
                  <a:ext uri="{FF2B5EF4-FFF2-40B4-BE49-F238E27FC236}">
                    <a16:creationId xmlns:a16="http://schemas.microsoft.com/office/drawing/2014/main" id="{895A0B7D-9FEB-2B40-FE83-B8107FFB6B7B}"/>
                  </a:ext>
                </a:extLst>
              </p:cNvPr>
              <p:cNvSpPr/>
              <p:nvPr/>
            </p:nvSpPr>
            <p:spPr>
              <a:xfrm flipH="1">
                <a:off x="3447743" y="5672783"/>
                <a:ext cx="35559" cy="124454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6" name="Rectangle">
                <a:extLst>
                  <a:ext uri="{FF2B5EF4-FFF2-40B4-BE49-F238E27FC236}">
                    <a16:creationId xmlns:a16="http://schemas.microsoft.com/office/drawing/2014/main" id="{AC5595C8-3FEF-6111-1605-593D2FFB6FD7}"/>
                  </a:ext>
                </a:extLst>
              </p:cNvPr>
              <p:cNvSpPr/>
              <p:nvPr/>
            </p:nvSpPr>
            <p:spPr>
              <a:xfrm rot="5400000" flipH="1">
                <a:off x="4194468" y="4772881"/>
                <a:ext cx="35560" cy="124454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7" name="Rectangle">
                <a:extLst>
                  <a:ext uri="{FF2B5EF4-FFF2-40B4-BE49-F238E27FC236}">
                    <a16:creationId xmlns:a16="http://schemas.microsoft.com/office/drawing/2014/main" id="{BA140FCB-8ECF-C121-2B26-5A46C5BD386E}"/>
                  </a:ext>
                </a:extLst>
              </p:cNvPr>
              <p:cNvSpPr/>
              <p:nvPr/>
            </p:nvSpPr>
            <p:spPr>
              <a:xfrm rot="16200000">
                <a:off x="1791811" y="3423712"/>
                <a:ext cx="10583" cy="3809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8" name="Rectangle">
                <a:extLst>
                  <a:ext uri="{FF2B5EF4-FFF2-40B4-BE49-F238E27FC236}">
                    <a16:creationId xmlns:a16="http://schemas.microsoft.com/office/drawing/2014/main" id="{80EFFC4E-6C3D-EC24-F7FC-2A7681125A14}"/>
                  </a:ext>
                </a:extLst>
              </p:cNvPr>
              <p:cNvSpPr/>
              <p:nvPr/>
            </p:nvSpPr>
            <p:spPr>
              <a:xfrm rot="16200000">
                <a:off x="1304778" y="3955467"/>
                <a:ext cx="10584" cy="3809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9" name="Rectangle">
                <a:extLst>
                  <a:ext uri="{FF2B5EF4-FFF2-40B4-BE49-F238E27FC236}">
                    <a16:creationId xmlns:a16="http://schemas.microsoft.com/office/drawing/2014/main" id="{64579A44-51D0-A5F6-F65C-4022C618CFD5}"/>
                  </a:ext>
                </a:extLst>
              </p:cNvPr>
              <p:cNvSpPr/>
              <p:nvPr/>
            </p:nvSpPr>
            <p:spPr>
              <a:xfrm>
                <a:off x="1548421" y="3170351"/>
                <a:ext cx="10584" cy="35979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" name="Rectangle">
                <a:extLst>
                  <a:ext uri="{FF2B5EF4-FFF2-40B4-BE49-F238E27FC236}">
                    <a16:creationId xmlns:a16="http://schemas.microsoft.com/office/drawing/2014/main" id="{0C104FB7-462F-5464-0374-7DE9AEA7EB15}"/>
                  </a:ext>
                </a:extLst>
              </p:cNvPr>
              <p:cNvSpPr/>
              <p:nvPr/>
            </p:nvSpPr>
            <p:spPr>
              <a:xfrm>
                <a:off x="1548421" y="3696814"/>
                <a:ext cx="10584" cy="35979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" name="Cercle">
                <a:extLst>
                  <a:ext uri="{FF2B5EF4-FFF2-40B4-BE49-F238E27FC236}">
                    <a16:creationId xmlns:a16="http://schemas.microsoft.com/office/drawing/2014/main" id="{D75186FB-76B6-E703-067B-0BBBF2F5961E}"/>
                  </a:ext>
                </a:extLst>
              </p:cNvPr>
              <p:cNvSpPr/>
              <p:nvPr/>
            </p:nvSpPr>
            <p:spPr>
              <a:xfrm flipH="1">
                <a:off x="1983237" y="5094912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2" name="Cercle">
                <a:extLst>
                  <a:ext uri="{FF2B5EF4-FFF2-40B4-BE49-F238E27FC236}">
                    <a16:creationId xmlns:a16="http://schemas.microsoft.com/office/drawing/2014/main" id="{27FCEEDF-AC67-4B6A-B82F-C0FF7C901A5A}"/>
                  </a:ext>
                </a:extLst>
              </p:cNvPr>
              <p:cNvSpPr/>
              <p:nvPr/>
            </p:nvSpPr>
            <p:spPr>
              <a:xfrm flipH="1">
                <a:off x="1983237" y="3325881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3" name="Cercle">
                <a:extLst>
                  <a:ext uri="{FF2B5EF4-FFF2-40B4-BE49-F238E27FC236}">
                    <a16:creationId xmlns:a16="http://schemas.microsoft.com/office/drawing/2014/main" id="{656083D0-7F63-B0DF-5A68-4670277FFBF6}"/>
                  </a:ext>
                </a:extLst>
              </p:cNvPr>
              <p:cNvSpPr/>
              <p:nvPr/>
            </p:nvSpPr>
            <p:spPr>
              <a:xfrm flipH="1">
                <a:off x="3165554" y="6881722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4" name="Cercle">
                <a:extLst>
                  <a:ext uri="{FF2B5EF4-FFF2-40B4-BE49-F238E27FC236}">
                    <a16:creationId xmlns:a16="http://schemas.microsoft.com/office/drawing/2014/main" id="{FC7CB2D6-2E00-3C0A-DC9B-2317C08C3FBA}"/>
                  </a:ext>
                </a:extLst>
              </p:cNvPr>
              <p:cNvSpPr/>
              <p:nvPr/>
            </p:nvSpPr>
            <p:spPr>
              <a:xfrm flipH="1">
                <a:off x="3165554" y="3325881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5" name="Cercle">
                <a:extLst>
                  <a:ext uri="{FF2B5EF4-FFF2-40B4-BE49-F238E27FC236}">
                    <a16:creationId xmlns:a16="http://schemas.microsoft.com/office/drawing/2014/main" id="{41ADB75C-E84D-A19E-2CFA-6AE59E3BB4F7}"/>
                  </a:ext>
                </a:extLst>
              </p:cNvPr>
              <p:cNvSpPr/>
              <p:nvPr/>
            </p:nvSpPr>
            <p:spPr>
              <a:xfrm flipH="1">
                <a:off x="3165554" y="5094912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6" name="Cercle">
                <a:extLst>
                  <a:ext uri="{FF2B5EF4-FFF2-40B4-BE49-F238E27FC236}">
                    <a16:creationId xmlns:a16="http://schemas.microsoft.com/office/drawing/2014/main" id="{66CD2B9D-EF26-55D7-BEC3-A72D33BD19DA}"/>
                  </a:ext>
                </a:extLst>
              </p:cNvPr>
              <p:cNvSpPr/>
              <p:nvPr/>
            </p:nvSpPr>
            <p:spPr>
              <a:xfrm>
                <a:off x="1464441" y="4056595"/>
                <a:ext cx="178542" cy="17870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7" name="Cercle">
                <a:extLst>
                  <a:ext uri="{FF2B5EF4-FFF2-40B4-BE49-F238E27FC236}">
                    <a16:creationId xmlns:a16="http://schemas.microsoft.com/office/drawing/2014/main" id="{F067CDE3-FEE3-E5AD-AD33-81C442A765B9}"/>
                  </a:ext>
                </a:extLst>
              </p:cNvPr>
              <p:cNvSpPr/>
              <p:nvPr/>
            </p:nvSpPr>
            <p:spPr>
              <a:xfrm>
                <a:off x="1464441" y="3524840"/>
                <a:ext cx="178542" cy="17870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9" name="Cercle">
                <a:extLst>
                  <a:ext uri="{FF2B5EF4-FFF2-40B4-BE49-F238E27FC236}">
                    <a16:creationId xmlns:a16="http://schemas.microsoft.com/office/drawing/2014/main" id="{E8157AA8-F22C-42D6-6E9F-F883D03E8F43}"/>
                  </a:ext>
                </a:extLst>
              </p:cNvPr>
              <p:cNvSpPr/>
              <p:nvPr/>
            </p:nvSpPr>
            <p:spPr>
              <a:xfrm>
                <a:off x="1464441" y="2993086"/>
                <a:ext cx="178542" cy="17870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0" name="Cercle">
                <a:extLst>
                  <a:ext uri="{FF2B5EF4-FFF2-40B4-BE49-F238E27FC236}">
                    <a16:creationId xmlns:a16="http://schemas.microsoft.com/office/drawing/2014/main" id="{D16A3112-DFB0-6F1C-EE29-C33D90ADEE6D}"/>
                  </a:ext>
                </a:extLst>
              </p:cNvPr>
              <p:cNvSpPr/>
              <p:nvPr/>
            </p:nvSpPr>
            <p:spPr>
              <a:xfrm>
                <a:off x="1464441" y="2461331"/>
                <a:ext cx="178542" cy="17870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144" name="Grouper">
                <a:extLst>
                  <a:ext uri="{FF2B5EF4-FFF2-40B4-BE49-F238E27FC236}">
                    <a16:creationId xmlns:a16="http://schemas.microsoft.com/office/drawing/2014/main" id="{4A1DC647-B0AB-574F-1DE7-7C10BD015FFB}"/>
                  </a:ext>
                </a:extLst>
              </p:cNvPr>
              <p:cNvGrpSpPr/>
              <p:nvPr/>
            </p:nvGrpSpPr>
            <p:grpSpPr>
              <a:xfrm>
                <a:off x="3681334" y="10235289"/>
                <a:ext cx="5227532" cy="4343917"/>
                <a:chOff x="0" y="0"/>
                <a:chExt cx="5227531" cy="4343915"/>
              </a:xfrm>
              <a:grpFill/>
            </p:grpSpPr>
            <p:sp>
              <p:nvSpPr>
                <p:cNvPr id="205" name="Rectangle">
                  <a:extLst>
                    <a:ext uri="{FF2B5EF4-FFF2-40B4-BE49-F238E27FC236}">
                      <a16:creationId xmlns:a16="http://schemas.microsoft.com/office/drawing/2014/main" id="{CF009E16-3D07-C469-6548-96922A189EE3}"/>
                    </a:ext>
                  </a:extLst>
                </p:cNvPr>
                <p:cNvSpPr/>
                <p:nvPr/>
              </p:nvSpPr>
              <p:spPr>
                <a:xfrm rot="16200000">
                  <a:off x="1198798" y="2618174"/>
                  <a:ext cx="28588" cy="154366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6" name="Rectangle">
                  <a:extLst>
                    <a:ext uri="{FF2B5EF4-FFF2-40B4-BE49-F238E27FC236}">
                      <a16:creationId xmlns:a16="http://schemas.microsoft.com/office/drawing/2014/main" id="{FACCBFB2-D0D8-16C6-448D-4B62EE338430}"/>
                    </a:ext>
                  </a:extLst>
                </p:cNvPr>
                <p:cNvSpPr/>
                <p:nvPr/>
              </p:nvSpPr>
              <p:spPr>
                <a:xfrm rot="5400000" flipH="1">
                  <a:off x="2847673" y="669947"/>
                  <a:ext cx="28588" cy="1000527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7" name="Rectangle">
                  <a:extLst>
                    <a:ext uri="{FF2B5EF4-FFF2-40B4-BE49-F238E27FC236}">
                      <a16:creationId xmlns:a16="http://schemas.microsoft.com/office/drawing/2014/main" id="{09FB6B5C-2F50-F525-BFAE-66B2031C6E1A}"/>
                    </a:ext>
                  </a:extLst>
                </p:cNvPr>
                <p:cNvSpPr/>
                <p:nvPr/>
              </p:nvSpPr>
              <p:spPr>
                <a:xfrm rot="5400000" flipH="1">
                  <a:off x="2847673" y="1620447"/>
                  <a:ext cx="28588" cy="100052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8" name="Rectangle">
                  <a:extLst>
                    <a:ext uri="{FF2B5EF4-FFF2-40B4-BE49-F238E27FC236}">
                      <a16:creationId xmlns:a16="http://schemas.microsoft.com/office/drawing/2014/main" id="{5D80A585-FE3B-11DF-E125-9E6EA667F239}"/>
                    </a:ext>
                  </a:extLst>
                </p:cNvPr>
                <p:cNvSpPr/>
                <p:nvPr/>
              </p:nvSpPr>
              <p:spPr>
                <a:xfrm rot="5400000" flipH="1">
                  <a:off x="1404058" y="1620447"/>
                  <a:ext cx="28588" cy="100052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9" name="Rectangle">
                  <a:extLst>
                    <a:ext uri="{FF2B5EF4-FFF2-40B4-BE49-F238E27FC236}">
                      <a16:creationId xmlns:a16="http://schemas.microsoft.com/office/drawing/2014/main" id="{7D2514A6-567B-3E81-0B49-273779546F74}"/>
                    </a:ext>
                  </a:extLst>
                </p:cNvPr>
                <p:cNvSpPr/>
                <p:nvPr/>
              </p:nvSpPr>
              <p:spPr>
                <a:xfrm rot="10800000" flipH="1">
                  <a:off x="226860" y="3343390"/>
                  <a:ext cx="28587" cy="1000525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0" name="Rectangle">
                  <a:extLst>
                    <a:ext uri="{FF2B5EF4-FFF2-40B4-BE49-F238E27FC236}">
                      <a16:creationId xmlns:a16="http://schemas.microsoft.com/office/drawing/2014/main" id="{86F3BD54-2068-569F-1315-AD05F1FDA177}"/>
                    </a:ext>
                  </a:extLst>
                </p:cNvPr>
                <p:cNvSpPr/>
                <p:nvPr/>
              </p:nvSpPr>
              <p:spPr>
                <a:xfrm rot="10800000" flipH="1">
                  <a:off x="4971866" y="376937"/>
                  <a:ext cx="28587" cy="154366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1" name="Rectangle">
                  <a:extLst>
                    <a:ext uri="{FF2B5EF4-FFF2-40B4-BE49-F238E27FC236}">
                      <a16:creationId xmlns:a16="http://schemas.microsoft.com/office/drawing/2014/main" id="{193AE94B-E1BE-38DC-8CF4-68356116210A}"/>
                    </a:ext>
                  </a:extLst>
                </p:cNvPr>
                <p:cNvSpPr/>
                <p:nvPr/>
              </p:nvSpPr>
              <p:spPr>
                <a:xfrm rot="16200000">
                  <a:off x="3339641" y="2987395"/>
                  <a:ext cx="8509" cy="30626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2" name="Rectangle">
                  <a:extLst>
                    <a:ext uri="{FF2B5EF4-FFF2-40B4-BE49-F238E27FC236}">
                      <a16:creationId xmlns:a16="http://schemas.microsoft.com/office/drawing/2014/main" id="{097A7E51-F43B-BD21-9146-608774D571F0}"/>
                    </a:ext>
                  </a:extLst>
                </p:cNvPr>
                <p:cNvSpPr/>
                <p:nvPr/>
              </p:nvSpPr>
              <p:spPr>
                <a:xfrm>
                  <a:off x="3562958" y="2356218"/>
                  <a:ext cx="8509" cy="289250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3" name="Rectangle">
                  <a:extLst>
                    <a:ext uri="{FF2B5EF4-FFF2-40B4-BE49-F238E27FC236}">
                      <a16:creationId xmlns:a16="http://schemas.microsoft.com/office/drawing/2014/main" id="{8DC27B4D-1F92-2477-919F-F539D9D7D841}"/>
                    </a:ext>
                  </a:extLst>
                </p:cNvPr>
                <p:cNvSpPr/>
                <p:nvPr/>
              </p:nvSpPr>
              <p:spPr>
                <a:xfrm>
                  <a:off x="3562958" y="2779457"/>
                  <a:ext cx="8509" cy="289250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4" name="Cercle">
                  <a:extLst>
                    <a:ext uri="{FF2B5EF4-FFF2-40B4-BE49-F238E27FC236}">
                      <a16:creationId xmlns:a16="http://schemas.microsoft.com/office/drawing/2014/main" id="{96CE33F1-F407-6799-D457-5D23BB563C28}"/>
                    </a:ext>
                  </a:extLst>
                </p:cNvPr>
                <p:cNvSpPr/>
                <p:nvPr/>
              </p:nvSpPr>
              <p:spPr>
                <a:xfrm>
                  <a:off x="0" y="3148636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5" name="Cercle">
                  <a:extLst>
                    <a:ext uri="{FF2B5EF4-FFF2-40B4-BE49-F238E27FC236}">
                      <a16:creationId xmlns:a16="http://schemas.microsoft.com/office/drawing/2014/main" id="{E624EC12-54D0-6EFA-A114-62F42719F1E2}"/>
                    </a:ext>
                  </a:extLst>
                </p:cNvPr>
                <p:cNvSpPr/>
                <p:nvPr/>
              </p:nvSpPr>
              <p:spPr>
                <a:xfrm>
                  <a:off x="1879558" y="3148636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6" name="Cercle">
                  <a:extLst>
                    <a:ext uri="{FF2B5EF4-FFF2-40B4-BE49-F238E27FC236}">
                      <a16:creationId xmlns:a16="http://schemas.microsoft.com/office/drawing/2014/main" id="{27C75F45-6419-8044-DB3E-8571DA5B928F}"/>
                    </a:ext>
                  </a:extLst>
                </p:cNvPr>
                <p:cNvSpPr/>
                <p:nvPr/>
              </p:nvSpPr>
              <p:spPr>
                <a:xfrm rot="5400000" flipH="1">
                  <a:off x="4745006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7" name="Cercle">
                  <a:extLst>
                    <a:ext uri="{FF2B5EF4-FFF2-40B4-BE49-F238E27FC236}">
                      <a16:creationId xmlns:a16="http://schemas.microsoft.com/office/drawing/2014/main" id="{8C9D8B46-83DD-7B3B-B3BF-F21C651C6D13}"/>
                    </a:ext>
                  </a:extLst>
                </p:cNvPr>
                <p:cNvSpPr/>
                <p:nvPr/>
              </p:nvSpPr>
              <p:spPr>
                <a:xfrm rot="5400000" flipH="1">
                  <a:off x="1900656" y="928838"/>
                  <a:ext cx="482306" cy="482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8" name="Cercle">
                  <a:extLst>
                    <a:ext uri="{FF2B5EF4-FFF2-40B4-BE49-F238E27FC236}">
                      <a16:creationId xmlns:a16="http://schemas.microsoft.com/office/drawing/2014/main" id="{903B81B9-5515-DCCB-6DD0-D715E4AAAC0D}"/>
                    </a:ext>
                  </a:extLst>
                </p:cNvPr>
                <p:cNvSpPr/>
                <p:nvPr/>
              </p:nvSpPr>
              <p:spPr>
                <a:xfrm rot="5400000" flipH="1">
                  <a:off x="3322831" y="928838"/>
                  <a:ext cx="482306" cy="482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9" name="Cercle">
                  <a:extLst>
                    <a:ext uri="{FF2B5EF4-FFF2-40B4-BE49-F238E27FC236}">
                      <a16:creationId xmlns:a16="http://schemas.microsoft.com/office/drawing/2014/main" id="{4CFAB71B-0635-FFC2-6E7B-E52947170C9B}"/>
                    </a:ext>
                  </a:extLst>
                </p:cNvPr>
                <p:cNvSpPr/>
                <p:nvPr/>
              </p:nvSpPr>
              <p:spPr>
                <a:xfrm rot="5400000" flipH="1">
                  <a:off x="4745006" y="-220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0" name="Cercle">
                  <a:extLst>
                    <a:ext uri="{FF2B5EF4-FFF2-40B4-BE49-F238E27FC236}">
                      <a16:creationId xmlns:a16="http://schemas.microsoft.com/office/drawing/2014/main" id="{255A09B4-DC01-1523-E6A5-805B5815F0BD}"/>
                    </a:ext>
                  </a:extLst>
                </p:cNvPr>
                <p:cNvSpPr/>
                <p:nvPr/>
              </p:nvSpPr>
              <p:spPr>
                <a:xfrm rot="5400000" flipH="1">
                  <a:off x="3322831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1" name="Cercle">
                  <a:extLst>
                    <a:ext uri="{FF2B5EF4-FFF2-40B4-BE49-F238E27FC236}">
                      <a16:creationId xmlns:a16="http://schemas.microsoft.com/office/drawing/2014/main" id="{3449822C-04B2-9DA3-5EAE-11E33E00E9A5}"/>
                    </a:ext>
                  </a:extLst>
                </p:cNvPr>
                <p:cNvSpPr/>
                <p:nvPr/>
              </p:nvSpPr>
              <p:spPr>
                <a:xfrm rot="5400000" flipH="1">
                  <a:off x="1900656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2" name="Cercle">
                  <a:extLst>
                    <a:ext uri="{FF2B5EF4-FFF2-40B4-BE49-F238E27FC236}">
                      <a16:creationId xmlns:a16="http://schemas.microsoft.com/office/drawing/2014/main" id="{4B1D7EC8-0CD9-D917-D669-69363B879577}"/>
                    </a:ext>
                  </a:extLst>
                </p:cNvPr>
                <p:cNvSpPr/>
                <p:nvPr/>
              </p:nvSpPr>
              <p:spPr>
                <a:xfrm rot="5400000" flipH="1">
                  <a:off x="464188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3" name="Cercle">
                  <a:extLst>
                    <a:ext uri="{FF2B5EF4-FFF2-40B4-BE49-F238E27FC236}">
                      <a16:creationId xmlns:a16="http://schemas.microsoft.com/office/drawing/2014/main" id="{8F7DC3A4-DB0E-C7F4-6F84-AC9D1A253D2E}"/>
                    </a:ext>
                  </a:extLst>
                </p:cNvPr>
                <p:cNvSpPr/>
                <p:nvPr/>
              </p:nvSpPr>
              <p:spPr>
                <a:xfrm>
                  <a:off x="3495445" y="3068694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4" name="Cercle">
                  <a:extLst>
                    <a:ext uri="{FF2B5EF4-FFF2-40B4-BE49-F238E27FC236}">
                      <a16:creationId xmlns:a16="http://schemas.microsoft.com/office/drawing/2014/main" id="{773B72D7-3139-4697-0459-71A4FBF444AA}"/>
                    </a:ext>
                  </a:extLst>
                </p:cNvPr>
                <p:cNvSpPr/>
                <p:nvPr/>
              </p:nvSpPr>
              <p:spPr>
                <a:xfrm>
                  <a:off x="3495445" y="2641201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5" name="Cercle">
                  <a:extLst>
                    <a:ext uri="{FF2B5EF4-FFF2-40B4-BE49-F238E27FC236}">
                      <a16:creationId xmlns:a16="http://schemas.microsoft.com/office/drawing/2014/main" id="{30FC0A11-87BE-794A-6070-738BFF93327C}"/>
                    </a:ext>
                  </a:extLst>
                </p:cNvPr>
                <p:cNvSpPr/>
                <p:nvPr/>
              </p:nvSpPr>
              <p:spPr>
                <a:xfrm>
                  <a:off x="3048811" y="3068694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6" name="Cercle">
                  <a:extLst>
                    <a:ext uri="{FF2B5EF4-FFF2-40B4-BE49-F238E27FC236}">
                      <a16:creationId xmlns:a16="http://schemas.microsoft.com/office/drawing/2014/main" id="{0CA2AC3E-F9E3-E443-4EF8-FA36A22FDB90}"/>
                    </a:ext>
                  </a:extLst>
                </p:cNvPr>
                <p:cNvSpPr/>
                <p:nvPr/>
              </p:nvSpPr>
              <p:spPr>
                <a:xfrm>
                  <a:off x="3048811" y="2641201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7" name="Rectangle">
                  <a:extLst>
                    <a:ext uri="{FF2B5EF4-FFF2-40B4-BE49-F238E27FC236}">
                      <a16:creationId xmlns:a16="http://schemas.microsoft.com/office/drawing/2014/main" id="{F9057B87-84C0-C506-BCFB-A4706FC7B033}"/>
                    </a:ext>
                  </a:extLst>
                </p:cNvPr>
                <p:cNvSpPr/>
                <p:nvPr/>
              </p:nvSpPr>
              <p:spPr>
                <a:xfrm rot="10800000" flipH="1">
                  <a:off x="2127515" y="2220762"/>
                  <a:ext cx="28588" cy="100052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45" name="Grouper">
                <a:extLst>
                  <a:ext uri="{FF2B5EF4-FFF2-40B4-BE49-F238E27FC236}">
                    <a16:creationId xmlns:a16="http://schemas.microsoft.com/office/drawing/2014/main" id="{90173CBE-989E-ADBC-986B-12617B050AB8}"/>
                  </a:ext>
                </a:extLst>
              </p:cNvPr>
              <p:cNvGrpSpPr/>
              <p:nvPr/>
            </p:nvGrpSpPr>
            <p:grpSpPr>
              <a:xfrm>
                <a:off x="1129415" y="8950993"/>
                <a:ext cx="3992052" cy="2063070"/>
                <a:chOff x="-609184" y="0"/>
                <a:chExt cx="3992050" cy="2063068"/>
              </a:xfrm>
              <a:grpFill/>
            </p:grpSpPr>
            <p:sp>
              <p:nvSpPr>
                <p:cNvPr id="196" name="Rectangle">
                  <a:extLst>
                    <a:ext uri="{FF2B5EF4-FFF2-40B4-BE49-F238E27FC236}">
                      <a16:creationId xmlns:a16="http://schemas.microsoft.com/office/drawing/2014/main" id="{6B32D9F2-842D-13C2-CE62-E56362FCDC96}"/>
                    </a:ext>
                  </a:extLst>
                </p:cNvPr>
                <p:cNvSpPr/>
                <p:nvPr/>
              </p:nvSpPr>
              <p:spPr>
                <a:xfrm rot="16200000" flipH="1">
                  <a:off x="984222" y="518415"/>
                  <a:ext cx="25234" cy="1357468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7" name="Rectangle">
                  <a:extLst>
                    <a:ext uri="{FF2B5EF4-FFF2-40B4-BE49-F238E27FC236}">
                      <a16:creationId xmlns:a16="http://schemas.microsoft.com/office/drawing/2014/main" id="{1BEE52A2-6888-5421-ADD1-682DD553F2EB}"/>
                    </a:ext>
                  </a:extLst>
                </p:cNvPr>
                <p:cNvSpPr/>
                <p:nvPr/>
              </p:nvSpPr>
              <p:spPr>
                <a:xfrm rot="16200000" flipH="1">
                  <a:off x="2509279" y="511161"/>
                  <a:ext cx="25234" cy="135746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8" name="Rectangle">
                  <a:extLst>
                    <a:ext uri="{FF2B5EF4-FFF2-40B4-BE49-F238E27FC236}">
                      <a16:creationId xmlns:a16="http://schemas.microsoft.com/office/drawing/2014/main" id="{552A10E7-F80D-0527-355F-65049B353A24}"/>
                    </a:ext>
                  </a:extLst>
                </p:cNvPr>
                <p:cNvSpPr/>
                <p:nvPr/>
              </p:nvSpPr>
              <p:spPr>
                <a:xfrm rot="16200000" flipH="1">
                  <a:off x="2366828" y="-465676"/>
                  <a:ext cx="25234" cy="1357468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9" name="Rectangle">
                  <a:extLst>
                    <a:ext uri="{FF2B5EF4-FFF2-40B4-BE49-F238E27FC236}">
                      <a16:creationId xmlns:a16="http://schemas.microsoft.com/office/drawing/2014/main" id="{E3E79CFF-D981-138E-0E7A-80145163D189}"/>
                    </a:ext>
                  </a:extLst>
                </p:cNvPr>
                <p:cNvSpPr/>
                <p:nvPr/>
              </p:nvSpPr>
              <p:spPr>
                <a:xfrm rot="10800000" flipH="1">
                  <a:off x="1693273" y="1179909"/>
                  <a:ext cx="25139" cy="88315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0" name="Ovale">
                  <a:extLst>
                    <a:ext uri="{FF2B5EF4-FFF2-40B4-BE49-F238E27FC236}">
                      <a16:creationId xmlns:a16="http://schemas.microsoft.com/office/drawing/2014/main" id="{4EF1A237-4C41-B070-0570-69F3A14617B5}"/>
                    </a:ext>
                  </a:extLst>
                </p:cNvPr>
                <p:cNvSpPr/>
                <p:nvPr/>
              </p:nvSpPr>
              <p:spPr>
                <a:xfrm rot="10800000" flipH="1">
                  <a:off x="-1" y="984090"/>
                  <a:ext cx="424130" cy="42611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1" name="Ovale">
                  <a:extLst>
                    <a:ext uri="{FF2B5EF4-FFF2-40B4-BE49-F238E27FC236}">
                      <a16:creationId xmlns:a16="http://schemas.microsoft.com/office/drawing/2014/main" id="{BBC909BE-3D38-88B8-3773-2D82B3750C48}"/>
                    </a:ext>
                  </a:extLst>
                </p:cNvPr>
                <p:cNvSpPr/>
                <p:nvPr/>
              </p:nvSpPr>
              <p:spPr>
                <a:xfrm rot="10800000" flipH="1">
                  <a:off x="1468640" y="984090"/>
                  <a:ext cx="424129" cy="42611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2" name="Ovale">
                  <a:extLst>
                    <a:ext uri="{FF2B5EF4-FFF2-40B4-BE49-F238E27FC236}">
                      <a16:creationId xmlns:a16="http://schemas.microsoft.com/office/drawing/2014/main" id="{1FC092A9-D8B4-6F07-2E55-8D07D076D32B}"/>
                    </a:ext>
                  </a:extLst>
                </p:cNvPr>
                <p:cNvSpPr/>
                <p:nvPr/>
              </p:nvSpPr>
              <p:spPr>
                <a:xfrm rot="10800000" flipH="1">
                  <a:off x="2958736" y="1009323"/>
                  <a:ext cx="424130" cy="42611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3" name="Ovale">
                  <a:extLst>
                    <a:ext uri="{FF2B5EF4-FFF2-40B4-BE49-F238E27FC236}">
                      <a16:creationId xmlns:a16="http://schemas.microsoft.com/office/drawing/2014/main" id="{B5A3F850-630D-1BDD-F2D0-00922F710947}"/>
                    </a:ext>
                  </a:extLst>
                </p:cNvPr>
                <p:cNvSpPr/>
                <p:nvPr/>
              </p:nvSpPr>
              <p:spPr>
                <a:xfrm rot="10800000" flipH="1">
                  <a:off x="1490097" y="0"/>
                  <a:ext cx="424129" cy="42611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4" name="Rectangle">
                  <a:extLst>
                    <a:ext uri="{FF2B5EF4-FFF2-40B4-BE49-F238E27FC236}">
                      <a16:creationId xmlns:a16="http://schemas.microsoft.com/office/drawing/2014/main" id="{B7E97C07-E491-16D4-A1C0-1CF6E3F00DB6}"/>
                    </a:ext>
                  </a:extLst>
                </p:cNvPr>
                <p:cNvSpPr/>
                <p:nvPr/>
              </p:nvSpPr>
              <p:spPr>
                <a:xfrm rot="16200000" flipH="1">
                  <a:off x="-208227" y="783574"/>
                  <a:ext cx="25234" cy="827147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46" name="Grouper">
                <a:extLst>
                  <a:ext uri="{FF2B5EF4-FFF2-40B4-BE49-F238E27FC236}">
                    <a16:creationId xmlns:a16="http://schemas.microsoft.com/office/drawing/2014/main" id="{BF8CBD5E-9B53-94DE-FC43-FE9F06906A06}"/>
                  </a:ext>
                </a:extLst>
              </p:cNvPr>
              <p:cNvGrpSpPr/>
              <p:nvPr/>
            </p:nvGrpSpPr>
            <p:grpSpPr>
              <a:xfrm flipH="1">
                <a:off x="3228670" y="239039"/>
                <a:ext cx="4265792" cy="4033247"/>
                <a:chOff x="-1" y="239039"/>
                <a:chExt cx="4265790" cy="4033246"/>
              </a:xfrm>
              <a:grpFill/>
            </p:grpSpPr>
            <p:sp>
              <p:nvSpPr>
                <p:cNvPr id="165" name="Rectangle">
                  <a:extLst>
                    <a:ext uri="{FF2B5EF4-FFF2-40B4-BE49-F238E27FC236}">
                      <a16:creationId xmlns:a16="http://schemas.microsoft.com/office/drawing/2014/main" id="{1DD0AE49-D833-ACA3-3248-169F0258BC2B}"/>
                    </a:ext>
                  </a:extLst>
                </p:cNvPr>
                <p:cNvSpPr/>
                <p:nvPr/>
              </p:nvSpPr>
              <p:spPr>
                <a:xfrm flipH="1">
                  <a:off x="1256336" y="3304583"/>
                  <a:ext cx="21590" cy="96770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6" name="Rectangle">
                  <a:extLst>
                    <a:ext uri="{FF2B5EF4-FFF2-40B4-BE49-F238E27FC236}">
                      <a16:creationId xmlns:a16="http://schemas.microsoft.com/office/drawing/2014/main" id="{78D0C79E-5005-CEA7-B121-6ED04CFE0CA9}"/>
                    </a:ext>
                  </a:extLst>
                </p:cNvPr>
                <p:cNvSpPr/>
                <p:nvPr/>
              </p:nvSpPr>
              <p:spPr>
                <a:xfrm flipH="1">
                  <a:off x="2341179" y="2190529"/>
                  <a:ext cx="21590" cy="77720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7" name="Rectangle">
                  <a:extLst>
                    <a:ext uri="{FF2B5EF4-FFF2-40B4-BE49-F238E27FC236}">
                      <a16:creationId xmlns:a16="http://schemas.microsoft.com/office/drawing/2014/main" id="{5B104B84-949B-3E3F-7EFC-5B3E27E1D7BA}"/>
                    </a:ext>
                  </a:extLst>
                </p:cNvPr>
                <p:cNvSpPr/>
                <p:nvPr/>
              </p:nvSpPr>
              <p:spPr>
                <a:xfrm rot="16200000" flipH="1">
                  <a:off x="717859" y="2778827"/>
                  <a:ext cx="21590" cy="73402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8" name="Rectangle">
                  <a:extLst>
                    <a:ext uri="{FF2B5EF4-FFF2-40B4-BE49-F238E27FC236}">
                      <a16:creationId xmlns:a16="http://schemas.microsoft.com/office/drawing/2014/main" id="{E3CE6032-C70C-3225-2B71-770863140571}"/>
                    </a:ext>
                  </a:extLst>
                </p:cNvPr>
                <p:cNvSpPr/>
                <p:nvPr/>
              </p:nvSpPr>
              <p:spPr>
                <a:xfrm rot="16200000" flipH="1">
                  <a:off x="1791908" y="2778827"/>
                  <a:ext cx="21590" cy="73402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9" name="Rectangle">
                  <a:extLst>
                    <a:ext uri="{FF2B5EF4-FFF2-40B4-BE49-F238E27FC236}">
                      <a16:creationId xmlns:a16="http://schemas.microsoft.com/office/drawing/2014/main" id="{A4F90FF6-62D8-9B11-AD22-662C822836C7}"/>
                    </a:ext>
                  </a:extLst>
                </p:cNvPr>
                <p:cNvSpPr/>
                <p:nvPr/>
              </p:nvSpPr>
              <p:spPr>
                <a:xfrm rot="5400000">
                  <a:off x="2771320" y="1731149"/>
                  <a:ext cx="15379" cy="55362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0" name="Rectangle">
                  <a:extLst>
                    <a:ext uri="{FF2B5EF4-FFF2-40B4-BE49-F238E27FC236}">
                      <a16:creationId xmlns:a16="http://schemas.microsoft.com/office/drawing/2014/main" id="{FD86E34C-B854-EF8B-13A4-A96D5542068F}"/>
                    </a:ext>
                  </a:extLst>
                </p:cNvPr>
                <p:cNvSpPr/>
                <p:nvPr/>
              </p:nvSpPr>
              <p:spPr>
                <a:xfrm rot="5400000">
                  <a:off x="3528702" y="958388"/>
                  <a:ext cx="15379" cy="55362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1" name="Rectangle">
                  <a:extLst>
                    <a:ext uri="{FF2B5EF4-FFF2-40B4-BE49-F238E27FC236}">
                      <a16:creationId xmlns:a16="http://schemas.microsoft.com/office/drawing/2014/main" id="{E8C1AF62-E56E-D581-E50D-3F28805DE05D}"/>
                    </a:ext>
                  </a:extLst>
                </p:cNvPr>
                <p:cNvSpPr/>
                <p:nvPr/>
              </p:nvSpPr>
              <p:spPr>
                <a:xfrm rot="10800000">
                  <a:off x="3125022" y="2130098"/>
                  <a:ext cx="15379" cy="52286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2" name="Rectangle">
                  <a:extLst>
                    <a:ext uri="{FF2B5EF4-FFF2-40B4-BE49-F238E27FC236}">
                      <a16:creationId xmlns:a16="http://schemas.microsoft.com/office/drawing/2014/main" id="{B0DC452C-08CF-9018-268D-DF2D090AF9AB}"/>
                    </a:ext>
                  </a:extLst>
                </p:cNvPr>
                <p:cNvSpPr/>
                <p:nvPr/>
              </p:nvSpPr>
              <p:spPr>
                <a:xfrm rot="10800000">
                  <a:off x="3125022" y="1365026"/>
                  <a:ext cx="15379" cy="52286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3" name="Rectangle">
                  <a:extLst>
                    <a:ext uri="{FF2B5EF4-FFF2-40B4-BE49-F238E27FC236}">
                      <a16:creationId xmlns:a16="http://schemas.microsoft.com/office/drawing/2014/main" id="{9DF072B7-FEEC-8108-FE68-ACA6EA37D61D}"/>
                    </a:ext>
                  </a:extLst>
                </p:cNvPr>
                <p:cNvSpPr/>
                <p:nvPr/>
              </p:nvSpPr>
              <p:spPr>
                <a:xfrm rot="5400000" flipH="1">
                  <a:off x="3389530" y="246673"/>
                  <a:ext cx="10527" cy="36839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4" name="Rectangle">
                  <a:extLst>
                    <a:ext uri="{FF2B5EF4-FFF2-40B4-BE49-F238E27FC236}">
                      <a16:creationId xmlns:a16="http://schemas.microsoft.com/office/drawing/2014/main" id="{0C04F86F-AF85-8A53-25F0-D81088D42D83}"/>
                    </a:ext>
                  </a:extLst>
                </p:cNvPr>
                <p:cNvSpPr/>
                <p:nvPr/>
              </p:nvSpPr>
              <p:spPr>
                <a:xfrm rot="5400000" flipH="1">
                  <a:off x="3389530" y="596644"/>
                  <a:ext cx="10527" cy="36839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5" name="Rectangle">
                  <a:extLst>
                    <a:ext uri="{FF2B5EF4-FFF2-40B4-BE49-F238E27FC236}">
                      <a16:creationId xmlns:a16="http://schemas.microsoft.com/office/drawing/2014/main" id="{CDE0C657-9F59-2B09-D1DD-7D45C689F662}"/>
                    </a:ext>
                  </a:extLst>
                </p:cNvPr>
                <p:cNvSpPr/>
                <p:nvPr/>
              </p:nvSpPr>
              <p:spPr>
                <a:xfrm rot="5400000" flipH="1">
                  <a:off x="2857994" y="596644"/>
                  <a:ext cx="10527" cy="36839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6" name="Rectangle">
                  <a:extLst>
                    <a:ext uri="{FF2B5EF4-FFF2-40B4-BE49-F238E27FC236}">
                      <a16:creationId xmlns:a16="http://schemas.microsoft.com/office/drawing/2014/main" id="{002AB7F5-4879-3A0A-DE8A-2913087C389A}"/>
                    </a:ext>
                  </a:extLst>
                </p:cNvPr>
                <p:cNvSpPr/>
                <p:nvPr/>
              </p:nvSpPr>
              <p:spPr>
                <a:xfrm rot="10800000" flipH="1">
                  <a:off x="4171653" y="239039"/>
                  <a:ext cx="10525" cy="56837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8" name="Cercle">
                  <a:extLst>
                    <a:ext uri="{FF2B5EF4-FFF2-40B4-BE49-F238E27FC236}">
                      <a16:creationId xmlns:a16="http://schemas.microsoft.com/office/drawing/2014/main" id="{0E9748DD-E257-6B34-B8F0-48E4FCED1B2A}"/>
                    </a:ext>
                  </a:extLst>
                </p:cNvPr>
                <p:cNvSpPr/>
                <p:nvPr/>
              </p:nvSpPr>
              <p:spPr>
                <a:xfrm rot="16200000" flipH="1">
                  <a:off x="2169851" y="2963551"/>
                  <a:ext cx="364246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9" name="Cercle">
                  <a:extLst>
                    <a:ext uri="{FF2B5EF4-FFF2-40B4-BE49-F238E27FC236}">
                      <a16:creationId xmlns:a16="http://schemas.microsoft.com/office/drawing/2014/main" id="{31B2B0CA-70C2-B04E-7DC3-2C03D869E024}"/>
                    </a:ext>
                  </a:extLst>
                </p:cNvPr>
                <p:cNvSpPr/>
                <p:nvPr/>
              </p:nvSpPr>
              <p:spPr>
                <a:xfrm rot="16200000" flipH="1">
                  <a:off x="1085008" y="2963551"/>
                  <a:ext cx="364245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0" name="Cercle">
                  <a:extLst>
                    <a:ext uri="{FF2B5EF4-FFF2-40B4-BE49-F238E27FC236}">
                      <a16:creationId xmlns:a16="http://schemas.microsoft.com/office/drawing/2014/main" id="{E73B484D-5C58-2013-7BBB-B02CC6DE94BB}"/>
                    </a:ext>
                  </a:extLst>
                </p:cNvPr>
                <p:cNvSpPr/>
                <p:nvPr/>
              </p:nvSpPr>
              <p:spPr>
                <a:xfrm rot="16200000" flipH="1">
                  <a:off x="1085008" y="696714"/>
                  <a:ext cx="364245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1" name="Cercle">
                  <a:extLst>
                    <a:ext uri="{FF2B5EF4-FFF2-40B4-BE49-F238E27FC236}">
                      <a16:creationId xmlns:a16="http://schemas.microsoft.com/office/drawing/2014/main" id="{AB9C83B1-2986-0E0E-D6F5-72C929AF0E6A}"/>
                    </a:ext>
                  </a:extLst>
                </p:cNvPr>
                <p:cNvSpPr/>
                <p:nvPr/>
              </p:nvSpPr>
              <p:spPr>
                <a:xfrm rot="16200000" flipH="1">
                  <a:off x="165" y="2963551"/>
                  <a:ext cx="364246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2" name="Cercle">
                  <a:extLst>
                    <a:ext uri="{FF2B5EF4-FFF2-40B4-BE49-F238E27FC236}">
                      <a16:creationId xmlns:a16="http://schemas.microsoft.com/office/drawing/2014/main" id="{B7D08FA4-012C-6E59-7EFB-4238B69BA3FF}"/>
                    </a:ext>
                  </a:extLst>
                </p:cNvPr>
                <p:cNvSpPr/>
                <p:nvPr/>
              </p:nvSpPr>
              <p:spPr>
                <a:xfrm rot="10800000">
                  <a:off x="3002980" y="1105349"/>
                  <a:ext cx="259462" cy="25969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3" name="Cercle">
                  <a:extLst>
                    <a:ext uri="{FF2B5EF4-FFF2-40B4-BE49-F238E27FC236}">
                      <a16:creationId xmlns:a16="http://schemas.microsoft.com/office/drawing/2014/main" id="{ADC89F60-427F-9136-FB6B-C97E57ADD96E}"/>
                    </a:ext>
                  </a:extLst>
                </p:cNvPr>
                <p:cNvSpPr/>
                <p:nvPr/>
              </p:nvSpPr>
              <p:spPr>
                <a:xfrm rot="10800000">
                  <a:off x="3002980" y="1878111"/>
                  <a:ext cx="259462" cy="25969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4" name="Cercle">
                  <a:extLst>
                    <a:ext uri="{FF2B5EF4-FFF2-40B4-BE49-F238E27FC236}">
                      <a16:creationId xmlns:a16="http://schemas.microsoft.com/office/drawing/2014/main" id="{CFB716C3-3B99-8419-7E52-A20CCD6E8EF8}"/>
                    </a:ext>
                  </a:extLst>
                </p:cNvPr>
                <p:cNvSpPr/>
                <p:nvPr/>
              </p:nvSpPr>
              <p:spPr>
                <a:xfrm rot="10800000">
                  <a:off x="3002980" y="2650872"/>
                  <a:ext cx="259462" cy="25969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5" name="Cercle">
                  <a:extLst>
                    <a:ext uri="{FF2B5EF4-FFF2-40B4-BE49-F238E27FC236}">
                      <a16:creationId xmlns:a16="http://schemas.microsoft.com/office/drawing/2014/main" id="{ADBF8C04-124A-E98E-2145-C98C758A6E1A}"/>
                    </a:ext>
                  </a:extLst>
                </p:cNvPr>
                <p:cNvSpPr/>
                <p:nvPr/>
              </p:nvSpPr>
              <p:spPr>
                <a:xfrm rot="5400000" flipH="1">
                  <a:off x="4088123" y="691967"/>
                  <a:ext cx="177585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6" name="Cercle">
                  <a:extLst>
                    <a:ext uri="{FF2B5EF4-FFF2-40B4-BE49-F238E27FC236}">
                      <a16:creationId xmlns:a16="http://schemas.microsoft.com/office/drawing/2014/main" id="{5B5D8C8E-922C-03A7-1904-B8F9CC71EB01}"/>
                    </a:ext>
                  </a:extLst>
                </p:cNvPr>
                <p:cNvSpPr/>
                <p:nvPr/>
              </p:nvSpPr>
              <p:spPr>
                <a:xfrm rot="5400000" flipH="1">
                  <a:off x="3040840" y="341995"/>
                  <a:ext cx="177584" cy="17774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7" name="Cercle">
                  <a:extLst>
                    <a:ext uri="{FF2B5EF4-FFF2-40B4-BE49-F238E27FC236}">
                      <a16:creationId xmlns:a16="http://schemas.microsoft.com/office/drawing/2014/main" id="{826E2B38-CE38-1C2D-A2AA-AAB48C3C7D38}"/>
                    </a:ext>
                  </a:extLst>
                </p:cNvPr>
                <p:cNvSpPr/>
                <p:nvPr/>
              </p:nvSpPr>
              <p:spPr>
                <a:xfrm rot="5400000" flipH="1">
                  <a:off x="3564482" y="341995"/>
                  <a:ext cx="177584" cy="17774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9" name="Cercle">
                  <a:extLst>
                    <a:ext uri="{FF2B5EF4-FFF2-40B4-BE49-F238E27FC236}">
                      <a16:creationId xmlns:a16="http://schemas.microsoft.com/office/drawing/2014/main" id="{B3380E47-5654-78E7-5E85-76B33C63DCB9}"/>
                    </a:ext>
                  </a:extLst>
                </p:cNvPr>
                <p:cNvSpPr/>
                <p:nvPr/>
              </p:nvSpPr>
              <p:spPr>
                <a:xfrm rot="5400000" flipH="1">
                  <a:off x="2511937" y="691967"/>
                  <a:ext cx="177585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0" name="Cercle">
                  <a:extLst>
                    <a:ext uri="{FF2B5EF4-FFF2-40B4-BE49-F238E27FC236}">
                      <a16:creationId xmlns:a16="http://schemas.microsoft.com/office/drawing/2014/main" id="{A4CD0C8F-4785-C4D7-BECD-F197DDD6659A}"/>
                    </a:ext>
                  </a:extLst>
                </p:cNvPr>
                <p:cNvSpPr/>
                <p:nvPr/>
              </p:nvSpPr>
              <p:spPr>
                <a:xfrm rot="5400000" flipH="1">
                  <a:off x="3564482" y="691967"/>
                  <a:ext cx="177584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1" name="Cercle">
                  <a:extLst>
                    <a:ext uri="{FF2B5EF4-FFF2-40B4-BE49-F238E27FC236}">
                      <a16:creationId xmlns:a16="http://schemas.microsoft.com/office/drawing/2014/main" id="{FC6312E5-EEF0-D43B-9ACA-F8E0E3175B75}"/>
                    </a:ext>
                  </a:extLst>
                </p:cNvPr>
                <p:cNvSpPr/>
                <p:nvPr/>
              </p:nvSpPr>
              <p:spPr>
                <a:xfrm rot="5400000" flipH="1">
                  <a:off x="3040840" y="691967"/>
                  <a:ext cx="177584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3" name="Cercle">
                  <a:extLst>
                    <a:ext uri="{FF2B5EF4-FFF2-40B4-BE49-F238E27FC236}">
                      <a16:creationId xmlns:a16="http://schemas.microsoft.com/office/drawing/2014/main" id="{3DB41810-144D-0166-5550-3ED695867B98}"/>
                    </a:ext>
                  </a:extLst>
                </p:cNvPr>
                <p:cNvSpPr/>
                <p:nvPr/>
              </p:nvSpPr>
              <p:spPr>
                <a:xfrm rot="16200000" flipH="1">
                  <a:off x="2169851" y="1830132"/>
                  <a:ext cx="364246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4" name="Cercle">
                  <a:extLst>
                    <a:ext uri="{FF2B5EF4-FFF2-40B4-BE49-F238E27FC236}">
                      <a16:creationId xmlns:a16="http://schemas.microsoft.com/office/drawing/2014/main" id="{156560FB-2A84-E5EA-590A-5CDC7B17F328}"/>
                    </a:ext>
                  </a:extLst>
                </p:cNvPr>
                <p:cNvSpPr/>
                <p:nvPr/>
              </p:nvSpPr>
              <p:spPr>
                <a:xfrm rot="16200000" flipH="1">
                  <a:off x="1085008" y="1830132"/>
                  <a:ext cx="364245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5" name="Cercle">
                  <a:extLst>
                    <a:ext uri="{FF2B5EF4-FFF2-40B4-BE49-F238E27FC236}">
                      <a16:creationId xmlns:a16="http://schemas.microsoft.com/office/drawing/2014/main" id="{C2F0213B-A54F-B4CA-1A7C-0B8473EC4CD6}"/>
                    </a:ext>
                  </a:extLst>
                </p:cNvPr>
                <p:cNvSpPr/>
                <p:nvPr/>
              </p:nvSpPr>
              <p:spPr>
                <a:xfrm rot="10800000">
                  <a:off x="3810343" y="1105349"/>
                  <a:ext cx="259461" cy="25969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47" name="Grouper">
                <a:extLst>
                  <a:ext uri="{FF2B5EF4-FFF2-40B4-BE49-F238E27FC236}">
                    <a16:creationId xmlns:a16="http://schemas.microsoft.com/office/drawing/2014/main" id="{6E889859-F3C2-AB13-927C-5B0E6CD302F2}"/>
                  </a:ext>
                </a:extLst>
              </p:cNvPr>
              <p:cNvGrpSpPr/>
              <p:nvPr/>
            </p:nvGrpSpPr>
            <p:grpSpPr>
              <a:xfrm flipH="1">
                <a:off x="9243414" y="1168081"/>
                <a:ext cx="2570044" cy="4036289"/>
                <a:chOff x="0" y="0"/>
                <a:chExt cx="2570043" cy="4036288"/>
              </a:xfrm>
              <a:grpFill/>
            </p:grpSpPr>
            <p:sp>
              <p:nvSpPr>
                <p:cNvPr id="159" name="Rectangle">
                  <a:extLst>
                    <a:ext uri="{FF2B5EF4-FFF2-40B4-BE49-F238E27FC236}">
                      <a16:creationId xmlns:a16="http://schemas.microsoft.com/office/drawing/2014/main" id="{88A43D85-2C41-D0D9-DE5C-56DE9E263F33}"/>
                    </a:ext>
                  </a:extLst>
                </p:cNvPr>
                <p:cNvSpPr/>
                <p:nvPr/>
              </p:nvSpPr>
              <p:spPr>
                <a:xfrm rot="16200000" flipH="1">
                  <a:off x="1166873" y="1321706"/>
                  <a:ext cx="39048" cy="2108508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0" name="Rectangle">
                  <a:extLst>
                    <a:ext uri="{FF2B5EF4-FFF2-40B4-BE49-F238E27FC236}">
                      <a16:creationId xmlns:a16="http://schemas.microsoft.com/office/drawing/2014/main" id="{4599ED41-A9C5-2BD9-4F3F-A657B3E3BBE2}"/>
                    </a:ext>
                  </a:extLst>
                </p:cNvPr>
                <p:cNvSpPr/>
                <p:nvPr/>
              </p:nvSpPr>
              <p:spPr>
                <a:xfrm rot="10800000" flipH="1">
                  <a:off x="2221127" y="2552524"/>
                  <a:ext cx="39048" cy="1483765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1" name="Cercle">
                  <a:extLst>
                    <a:ext uri="{FF2B5EF4-FFF2-40B4-BE49-F238E27FC236}">
                      <a16:creationId xmlns:a16="http://schemas.microsoft.com/office/drawing/2014/main" id="{F2E42761-C5A8-6CCF-C03C-63DE3EC59244}"/>
                    </a:ext>
                  </a:extLst>
                </p:cNvPr>
                <p:cNvSpPr/>
                <p:nvPr/>
              </p:nvSpPr>
              <p:spPr>
                <a:xfrm rot="10800000" flipH="1">
                  <a:off x="0" y="2046268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2" name="Cercle">
                  <a:extLst>
                    <a:ext uri="{FF2B5EF4-FFF2-40B4-BE49-F238E27FC236}">
                      <a16:creationId xmlns:a16="http://schemas.microsoft.com/office/drawing/2014/main" id="{5F180AC4-DDAA-8CBC-6FDC-1781516A2102}"/>
                    </a:ext>
                  </a:extLst>
                </p:cNvPr>
                <p:cNvSpPr/>
                <p:nvPr/>
              </p:nvSpPr>
              <p:spPr>
                <a:xfrm rot="10800000" flipH="1">
                  <a:off x="1911259" y="2046268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3" name="Cercle">
                  <a:extLst>
                    <a:ext uri="{FF2B5EF4-FFF2-40B4-BE49-F238E27FC236}">
                      <a16:creationId xmlns:a16="http://schemas.microsoft.com/office/drawing/2014/main" id="{7B86A2C3-0067-CC54-15FE-9B81033CDCF1}"/>
                    </a:ext>
                  </a:extLst>
                </p:cNvPr>
                <p:cNvSpPr/>
                <p:nvPr/>
              </p:nvSpPr>
              <p:spPr>
                <a:xfrm rot="10800000" flipH="1">
                  <a:off x="0" y="0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4" name="Cercle">
                  <a:extLst>
                    <a:ext uri="{FF2B5EF4-FFF2-40B4-BE49-F238E27FC236}">
                      <a16:creationId xmlns:a16="http://schemas.microsoft.com/office/drawing/2014/main" id="{82F86B7D-7CF1-5547-CA94-6BC488BE85BE}"/>
                    </a:ext>
                  </a:extLst>
                </p:cNvPr>
                <p:cNvSpPr/>
                <p:nvPr/>
              </p:nvSpPr>
              <p:spPr>
                <a:xfrm rot="10800000" flipH="1">
                  <a:off x="1911259" y="0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48" name="Grouper">
                <a:extLst>
                  <a:ext uri="{FF2B5EF4-FFF2-40B4-BE49-F238E27FC236}">
                    <a16:creationId xmlns:a16="http://schemas.microsoft.com/office/drawing/2014/main" id="{5877BC43-CAA9-AEE6-9287-0DFDE175D95D}"/>
                  </a:ext>
                </a:extLst>
              </p:cNvPr>
              <p:cNvGrpSpPr/>
              <p:nvPr/>
            </p:nvGrpSpPr>
            <p:grpSpPr>
              <a:xfrm flipH="1">
                <a:off x="1217792" y="8681913"/>
                <a:ext cx="832948" cy="1323183"/>
                <a:chOff x="0" y="-1"/>
                <a:chExt cx="832948" cy="1323182"/>
              </a:xfrm>
              <a:grpFill/>
            </p:grpSpPr>
            <p:sp>
              <p:nvSpPr>
                <p:cNvPr id="149" name="Rectangle">
                  <a:extLst>
                    <a:ext uri="{FF2B5EF4-FFF2-40B4-BE49-F238E27FC236}">
                      <a16:creationId xmlns:a16="http://schemas.microsoft.com/office/drawing/2014/main" id="{D6EEF3EF-7D4A-E19D-C060-A7D01C3E9F71}"/>
                    </a:ext>
                  </a:extLst>
                </p:cNvPr>
                <p:cNvSpPr/>
                <p:nvPr/>
              </p:nvSpPr>
              <p:spPr>
                <a:xfrm rot="16200000">
                  <a:off x="426669" y="491870"/>
                  <a:ext cx="12888" cy="48968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1" name="Rectangle">
                  <a:extLst>
                    <a:ext uri="{FF2B5EF4-FFF2-40B4-BE49-F238E27FC236}">
                      <a16:creationId xmlns:a16="http://schemas.microsoft.com/office/drawing/2014/main" id="{ACD514C2-85EC-581B-E731-D0A824789435}"/>
                    </a:ext>
                  </a:extLst>
                </p:cNvPr>
                <p:cNvSpPr/>
                <p:nvPr/>
              </p:nvSpPr>
              <p:spPr>
                <a:xfrm rot="10800000">
                  <a:off x="95921" y="627308"/>
                  <a:ext cx="12887" cy="695873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2" name="Rectangle">
                  <a:extLst>
                    <a:ext uri="{FF2B5EF4-FFF2-40B4-BE49-F238E27FC236}">
                      <a16:creationId xmlns:a16="http://schemas.microsoft.com/office/drawing/2014/main" id="{2B21DB7C-F782-3D2D-18AC-AEC6485A7DF1}"/>
                    </a:ext>
                  </a:extLst>
                </p:cNvPr>
                <p:cNvSpPr/>
                <p:nvPr/>
              </p:nvSpPr>
              <p:spPr>
                <a:xfrm rot="10800000">
                  <a:off x="102364" y="24342"/>
                  <a:ext cx="12888" cy="69587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3" name="Cercle">
                  <a:extLst>
                    <a:ext uri="{FF2B5EF4-FFF2-40B4-BE49-F238E27FC236}">
                      <a16:creationId xmlns:a16="http://schemas.microsoft.com/office/drawing/2014/main" id="{CE1B89F9-6069-DD7D-BAC2-5C8B3D38156A}"/>
                    </a:ext>
                  </a:extLst>
                </p:cNvPr>
                <p:cNvSpPr/>
                <p:nvPr/>
              </p:nvSpPr>
              <p:spPr>
                <a:xfrm rot="16200000">
                  <a:off x="99" y="627905"/>
                  <a:ext cx="217419" cy="21761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4" name="Cercle">
                  <a:extLst>
                    <a:ext uri="{FF2B5EF4-FFF2-40B4-BE49-F238E27FC236}">
                      <a16:creationId xmlns:a16="http://schemas.microsoft.com/office/drawing/2014/main" id="{923343F4-A195-222C-1CAC-654A7A77ED90}"/>
                    </a:ext>
                  </a:extLst>
                </p:cNvPr>
                <p:cNvSpPr/>
                <p:nvPr/>
              </p:nvSpPr>
              <p:spPr>
                <a:xfrm rot="16200000">
                  <a:off x="615429" y="627209"/>
                  <a:ext cx="217420" cy="21761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8" name="Cercle">
                  <a:extLst>
                    <a:ext uri="{FF2B5EF4-FFF2-40B4-BE49-F238E27FC236}">
                      <a16:creationId xmlns:a16="http://schemas.microsoft.com/office/drawing/2014/main" id="{70067812-E5BA-9375-C675-7A324C832C97}"/>
                    </a:ext>
                  </a:extLst>
                </p:cNvPr>
                <p:cNvSpPr/>
                <p:nvPr/>
              </p:nvSpPr>
              <p:spPr>
                <a:xfrm rot="16200000">
                  <a:off x="7851" y="-100"/>
                  <a:ext cx="217419" cy="21761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</p:grpSp>
      </p:grpSp>
      <p:sp>
        <p:nvSpPr>
          <p:cNvPr id="228" name="Titre 1">
            <a:extLst>
              <a:ext uri="{FF2B5EF4-FFF2-40B4-BE49-F238E27FC236}">
                <a16:creationId xmlns:a16="http://schemas.microsoft.com/office/drawing/2014/main" id="{2120E602-7DB7-573B-8FC5-6BFC2BE6A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142" y="2493330"/>
            <a:ext cx="2553415" cy="2185849"/>
          </a:xfrm>
          <a:prstGeom prst="rect">
            <a:avLst/>
          </a:prstGeom>
        </p:spPr>
        <p:txBody>
          <a:bodyPr anchor="ctr"/>
          <a:lstStyle>
            <a:lvl1pPr algn="ctr">
              <a:defRPr sz="18000" b="1" i="1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fr-FR" dirty="0"/>
              <a:t>X</a:t>
            </a:r>
          </a:p>
        </p:txBody>
      </p:sp>
      <p:sp>
        <p:nvSpPr>
          <p:cNvPr id="229" name="Sous-titre 2">
            <a:extLst>
              <a:ext uri="{FF2B5EF4-FFF2-40B4-BE49-F238E27FC236}">
                <a16:creationId xmlns:a16="http://schemas.microsoft.com/office/drawing/2014/main" id="{CABBFA58-3BE2-6FD6-2E92-156F8834FE9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071792" y="2354558"/>
            <a:ext cx="6784465" cy="2226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6000" b="1" i="0">
                <a:gradFill>
                  <a:gsLst>
                    <a:gs pos="0">
                      <a:srgbClr val="1FA682"/>
                    </a:gs>
                    <a:gs pos="99000">
                      <a:srgbClr val="2CD1B5"/>
                    </a:gs>
                  </a:gsLst>
                  <a:lin ang="5400000" scaled="1"/>
                </a:gra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24679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9A9DA1-35FC-C4EE-D199-CE113BA1A0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4000">
                <a:srgbClr val="FF9400"/>
              </a:gs>
              <a:gs pos="100000">
                <a:srgbClr val="FAB79E"/>
              </a:gs>
              <a:gs pos="0">
                <a:srgbClr val="F5692E"/>
              </a:gs>
              <a:gs pos="26000">
                <a:srgbClr val="FF7400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F1B5F5-51C8-B97A-FAA9-1115CAE75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450" y="-4065"/>
            <a:ext cx="12020550" cy="6862065"/>
          </a:xfrm>
          <a:prstGeom prst="rect">
            <a:avLst/>
          </a:prstGeom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527084F-6E51-5D84-8EB6-374C81DE3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777" y="1491956"/>
            <a:ext cx="2524448" cy="82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hank you for your…">
            <a:extLst>
              <a:ext uri="{FF2B5EF4-FFF2-40B4-BE49-F238E27FC236}">
                <a16:creationId xmlns:a16="http://schemas.microsoft.com/office/drawing/2014/main" id="{79AF988C-8675-8D6F-F181-F9F26A34AE58}"/>
              </a:ext>
            </a:extLst>
          </p:cNvPr>
          <p:cNvSpPr txBox="1"/>
          <p:nvPr userDrawn="1"/>
        </p:nvSpPr>
        <p:spPr>
          <a:xfrm>
            <a:off x="1079777" y="2531317"/>
            <a:ext cx="7084787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Thank you for your </a:t>
            </a:r>
          </a:p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attention </a:t>
            </a:r>
          </a:p>
        </p:txBody>
      </p:sp>
    </p:spTree>
    <p:extLst>
      <p:ext uri="{BB962C8B-B14F-4D97-AF65-F5344CB8AC3E}">
        <p14:creationId xmlns:p14="http://schemas.microsoft.com/office/powerpoint/2010/main" val="151770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(Introduction, Remmerciements Questions, 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741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9EBC34-2AA7-3958-D661-753555978483}"/>
              </a:ext>
            </a:extLst>
          </p:cNvPr>
          <p:cNvSpPr/>
          <p:nvPr userDrawn="1"/>
        </p:nvSpPr>
        <p:spPr>
          <a:xfrm>
            <a:off x="7924800" y="0"/>
            <a:ext cx="4267200" cy="6858000"/>
          </a:xfrm>
          <a:prstGeom prst="rect">
            <a:avLst/>
          </a:prstGeom>
          <a:gradFill>
            <a:gsLst>
              <a:gs pos="61000">
                <a:srgbClr val="FF9400"/>
              </a:gs>
              <a:gs pos="100000">
                <a:srgbClr val="FAB79E"/>
              </a:gs>
              <a:gs pos="0">
                <a:srgbClr val="F5692E"/>
              </a:gs>
              <a:gs pos="34000">
                <a:srgbClr val="FF74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ercle">
            <a:extLst>
              <a:ext uri="{FF2B5EF4-FFF2-40B4-BE49-F238E27FC236}">
                <a16:creationId xmlns:a16="http://schemas.microsoft.com/office/drawing/2014/main" id="{C66FC934-ED68-B9EA-7EF4-D2AD4F4B9888}"/>
              </a:ext>
            </a:extLst>
          </p:cNvPr>
          <p:cNvSpPr/>
          <p:nvPr userDrawn="1"/>
        </p:nvSpPr>
        <p:spPr>
          <a:xfrm>
            <a:off x="11040193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Cercle">
            <a:extLst>
              <a:ext uri="{FF2B5EF4-FFF2-40B4-BE49-F238E27FC236}">
                <a16:creationId xmlns:a16="http://schemas.microsoft.com/office/drawing/2014/main" id="{A3E42E01-A480-EE54-947A-8B76C22C293B}"/>
              </a:ext>
            </a:extLst>
          </p:cNvPr>
          <p:cNvSpPr/>
          <p:nvPr userDrawn="1"/>
        </p:nvSpPr>
        <p:spPr>
          <a:xfrm>
            <a:off x="11040193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Cercle">
            <a:extLst>
              <a:ext uri="{FF2B5EF4-FFF2-40B4-BE49-F238E27FC236}">
                <a16:creationId xmlns:a16="http://schemas.microsoft.com/office/drawing/2014/main" id="{442BA121-C747-B690-7D21-A8D2BCF3887F}"/>
              </a:ext>
            </a:extLst>
          </p:cNvPr>
          <p:cNvSpPr/>
          <p:nvPr userDrawn="1"/>
        </p:nvSpPr>
        <p:spPr>
          <a:xfrm>
            <a:off x="8593804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Cercle">
            <a:extLst>
              <a:ext uri="{FF2B5EF4-FFF2-40B4-BE49-F238E27FC236}">
                <a16:creationId xmlns:a16="http://schemas.microsoft.com/office/drawing/2014/main" id="{010426FC-1A59-B342-7665-65BB7D38D19D}"/>
              </a:ext>
            </a:extLst>
          </p:cNvPr>
          <p:cNvSpPr/>
          <p:nvPr userDrawn="1"/>
        </p:nvSpPr>
        <p:spPr>
          <a:xfrm>
            <a:off x="11040193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ercle">
            <a:extLst>
              <a:ext uri="{FF2B5EF4-FFF2-40B4-BE49-F238E27FC236}">
                <a16:creationId xmlns:a16="http://schemas.microsoft.com/office/drawing/2014/main" id="{9B149FAA-EDBD-E8AA-1135-950A38A7645E}"/>
              </a:ext>
            </a:extLst>
          </p:cNvPr>
          <p:cNvSpPr/>
          <p:nvPr userDrawn="1"/>
        </p:nvSpPr>
        <p:spPr>
          <a:xfrm>
            <a:off x="11040193" y="2699697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357C90A1-534F-22AB-C5B0-BA2BF1111E5F}"/>
              </a:ext>
            </a:extLst>
          </p:cNvPr>
          <p:cNvSpPr/>
          <p:nvPr userDrawn="1"/>
        </p:nvSpPr>
        <p:spPr>
          <a:xfrm rot="16200000">
            <a:off x="11760968" y="4818586"/>
            <a:ext cx="23300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F5082B0C-EDD6-6346-2E88-459EE717CFB6}"/>
              </a:ext>
            </a:extLst>
          </p:cNvPr>
          <p:cNvSpPr/>
          <p:nvPr userDrawn="1"/>
        </p:nvSpPr>
        <p:spPr>
          <a:xfrm rot="16200000">
            <a:off x="10613495" y="5989357"/>
            <a:ext cx="23299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29B4D53A-AD13-6DE2-5EF3-B7A1A197D2AC}"/>
              </a:ext>
            </a:extLst>
          </p:cNvPr>
          <p:cNvSpPr/>
          <p:nvPr userDrawn="1"/>
        </p:nvSpPr>
        <p:spPr>
          <a:xfrm>
            <a:off x="11225092" y="4260755"/>
            <a:ext cx="23300" cy="7921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1385FDC0-B813-E198-CAB4-5C2EE3D1C337}"/>
              </a:ext>
            </a:extLst>
          </p:cNvPr>
          <p:cNvSpPr/>
          <p:nvPr userDrawn="1"/>
        </p:nvSpPr>
        <p:spPr>
          <a:xfrm>
            <a:off x="11225092" y="5419878"/>
            <a:ext cx="23300" cy="79216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3" name="Cercle">
            <a:extLst>
              <a:ext uri="{FF2B5EF4-FFF2-40B4-BE49-F238E27FC236}">
                <a16:creationId xmlns:a16="http://schemas.microsoft.com/office/drawing/2014/main" id="{7ACFB1F3-6B0C-D714-247B-099C1D6EB45B}"/>
              </a:ext>
            </a:extLst>
          </p:cNvPr>
          <p:cNvSpPr/>
          <p:nvPr userDrawn="1"/>
        </p:nvSpPr>
        <p:spPr>
          <a:xfrm>
            <a:off x="9816998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Cercle">
            <a:extLst>
              <a:ext uri="{FF2B5EF4-FFF2-40B4-BE49-F238E27FC236}">
                <a16:creationId xmlns:a16="http://schemas.microsoft.com/office/drawing/2014/main" id="{1422BF24-7FEA-DA8C-580E-BBCFA173EC69}"/>
              </a:ext>
            </a:extLst>
          </p:cNvPr>
          <p:cNvSpPr/>
          <p:nvPr userDrawn="1"/>
        </p:nvSpPr>
        <p:spPr>
          <a:xfrm>
            <a:off x="9816998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Cercle">
            <a:extLst>
              <a:ext uri="{FF2B5EF4-FFF2-40B4-BE49-F238E27FC236}">
                <a16:creationId xmlns:a16="http://schemas.microsoft.com/office/drawing/2014/main" id="{A4F8E675-8176-CD52-023E-0A157D26DD01}"/>
              </a:ext>
            </a:extLst>
          </p:cNvPr>
          <p:cNvSpPr/>
          <p:nvPr userDrawn="1"/>
        </p:nvSpPr>
        <p:spPr>
          <a:xfrm>
            <a:off x="9816998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Cercle">
            <a:extLst>
              <a:ext uri="{FF2B5EF4-FFF2-40B4-BE49-F238E27FC236}">
                <a16:creationId xmlns:a16="http://schemas.microsoft.com/office/drawing/2014/main" id="{8CE3AF73-7A3A-FA9F-4101-C4A602FC786B}"/>
              </a:ext>
            </a:extLst>
          </p:cNvPr>
          <p:cNvSpPr/>
          <p:nvPr userDrawn="1"/>
        </p:nvSpPr>
        <p:spPr>
          <a:xfrm>
            <a:off x="8564660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Cercle">
            <a:extLst>
              <a:ext uri="{FF2B5EF4-FFF2-40B4-BE49-F238E27FC236}">
                <a16:creationId xmlns:a16="http://schemas.microsoft.com/office/drawing/2014/main" id="{A5A7020E-8B4C-8976-96F1-3E7D5AAEAF32}"/>
              </a:ext>
            </a:extLst>
          </p:cNvPr>
          <p:cNvSpPr/>
          <p:nvPr userDrawn="1"/>
        </p:nvSpPr>
        <p:spPr>
          <a:xfrm>
            <a:off x="9356668" y="2661561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Cercle">
            <a:extLst>
              <a:ext uri="{FF2B5EF4-FFF2-40B4-BE49-F238E27FC236}">
                <a16:creationId xmlns:a16="http://schemas.microsoft.com/office/drawing/2014/main" id="{9C40ABE1-B939-FE16-120C-7A8294A5C6A2}"/>
              </a:ext>
            </a:extLst>
          </p:cNvPr>
          <p:cNvSpPr/>
          <p:nvPr userDrawn="1"/>
        </p:nvSpPr>
        <p:spPr>
          <a:xfrm>
            <a:off x="9356668" y="1476528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Cercle">
            <a:extLst>
              <a:ext uri="{FF2B5EF4-FFF2-40B4-BE49-F238E27FC236}">
                <a16:creationId xmlns:a16="http://schemas.microsoft.com/office/drawing/2014/main" id="{2EECD554-612F-9F80-8AD5-A7397830F9F8}"/>
              </a:ext>
            </a:extLst>
          </p:cNvPr>
          <p:cNvSpPr/>
          <p:nvPr userDrawn="1"/>
        </p:nvSpPr>
        <p:spPr>
          <a:xfrm>
            <a:off x="10130811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698EE4A6-7483-A0D0-13C9-A174920F0539}"/>
              </a:ext>
            </a:extLst>
          </p:cNvPr>
          <p:cNvSpPr/>
          <p:nvPr userDrawn="1"/>
        </p:nvSpPr>
        <p:spPr>
          <a:xfrm>
            <a:off x="9545700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5596CE91-07E8-4541-8C73-EE907AC02EA9}"/>
              </a:ext>
            </a:extLst>
          </p:cNvPr>
          <p:cNvSpPr/>
          <p:nvPr userDrawn="1"/>
        </p:nvSpPr>
        <p:spPr>
          <a:xfrm>
            <a:off x="8753692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BC6FAC95-94BA-E009-B6F1-66779ECF875E}"/>
              </a:ext>
            </a:extLst>
          </p:cNvPr>
          <p:cNvSpPr/>
          <p:nvPr userDrawn="1"/>
        </p:nvSpPr>
        <p:spPr>
          <a:xfrm>
            <a:off x="8753692" y="3048664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:a16="http://schemas.microsoft.com/office/drawing/2014/main" id="{4C67F038-7A94-884C-29A3-3E7DE9BE719C}"/>
              </a:ext>
            </a:extLst>
          </p:cNvPr>
          <p:cNvSpPr/>
          <p:nvPr userDrawn="1"/>
        </p:nvSpPr>
        <p:spPr>
          <a:xfrm rot="16200000">
            <a:off x="8253477" y="2445840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4429F082-CCB8-75AF-F997-F6D3D2C774CC}"/>
              </a:ext>
            </a:extLst>
          </p:cNvPr>
          <p:cNvSpPr/>
          <p:nvPr userDrawn="1"/>
        </p:nvSpPr>
        <p:spPr>
          <a:xfrm rot="16200000">
            <a:off x="9563565" y="-150516"/>
            <a:ext cx="23820" cy="12862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" name="Cercle">
            <a:extLst>
              <a:ext uri="{FF2B5EF4-FFF2-40B4-BE49-F238E27FC236}">
                <a16:creationId xmlns:a16="http://schemas.microsoft.com/office/drawing/2014/main" id="{00653485-5A63-AB6E-78E1-630492F809A7}"/>
              </a:ext>
            </a:extLst>
          </p:cNvPr>
          <p:cNvSpPr/>
          <p:nvPr userDrawn="1"/>
        </p:nvSpPr>
        <p:spPr>
          <a:xfrm>
            <a:off x="8564660" y="3858506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Cercle">
            <a:extLst>
              <a:ext uri="{FF2B5EF4-FFF2-40B4-BE49-F238E27FC236}">
                <a16:creationId xmlns:a16="http://schemas.microsoft.com/office/drawing/2014/main" id="{07C58427-316D-BDB0-0F99-A3E95C5BBBC5}"/>
              </a:ext>
            </a:extLst>
          </p:cNvPr>
          <p:cNvSpPr/>
          <p:nvPr userDrawn="1"/>
        </p:nvSpPr>
        <p:spPr>
          <a:xfrm>
            <a:off x="8564660" y="1476528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" name="Cercle">
            <a:extLst>
              <a:ext uri="{FF2B5EF4-FFF2-40B4-BE49-F238E27FC236}">
                <a16:creationId xmlns:a16="http://schemas.microsoft.com/office/drawing/2014/main" id="{B2FB0FD0-5642-7B52-BD81-DE21F9B38958}"/>
              </a:ext>
            </a:extLst>
          </p:cNvPr>
          <p:cNvSpPr/>
          <p:nvPr userDrawn="1"/>
        </p:nvSpPr>
        <p:spPr>
          <a:xfrm>
            <a:off x="8564659" y="2661561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30" name="logo_ijl.png" descr="logo_ijl.png">
            <a:extLst>
              <a:ext uri="{FF2B5EF4-FFF2-40B4-BE49-F238E27FC236}">
                <a16:creationId xmlns:a16="http://schemas.microsoft.com/office/drawing/2014/main" id="{96B6681A-D905-4C63-603D-F22BC187E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761" y="238061"/>
            <a:ext cx="2293090" cy="7534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8" name="Espace réservé du texte 90">
            <a:extLst>
              <a:ext uri="{FF2B5EF4-FFF2-40B4-BE49-F238E27FC236}">
                <a16:creationId xmlns:a16="http://schemas.microsoft.com/office/drawing/2014/main" id="{8439A539-13A6-B8FA-CFF3-41D4B61A55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33" y="2473234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FAB79E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Anglais</a:t>
            </a:r>
          </a:p>
        </p:txBody>
      </p:sp>
      <p:sp>
        <p:nvSpPr>
          <p:cNvPr id="39" name="Espace réservé du texte 90">
            <a:extLst>
              <a:ext uri="{FF2B5EF4-FFF2-40B4-BE49-F238E27FC236}">
                <a16:creationId xmlns:a16="http://schemas.microsoft.com/office/drawing/2014/main" id="{686F5C1F-B3E4-06C9-D6B5-D0C29DF78B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931" y="4959366"/>
            <a:ext cx="3959225" cy="8699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Partenaire</a:t>
            </a:r>
          </a:p>
          <a:p>
            <a:pPr lvl="0"/>
            <a:r>
              <a:rPr lang="fr-FR" dirty="0"/>
              <a:t>Partenaires</a:t>
            </a:r>
          </a:p>
          <a:p>
            <a:pPr lvl="0"/>
            <a:r>
              <a:rPr lang="fr-FR" dirty="0" err="1"/>
              <a:t>Partenairess</a:t>
            </a:r>
            <a:endParaRPr lang="fr-FR" dirty="0"/>
          </a:p>
        </p:txBody>
      </p:sp>
      <p:sp>
        <p:nvSpPr>
          <p:cNvPr id="40" name="Espace réservé du texte 90">
            <a:extLst>
              <a:ext uri="{FF2B5EF4-FFF2-40B4-BE49-F238E27FC236}">
                <a16:creationId xmlns:a16="http://schemas.microsoft.com/office/drawing/2014/main" id="{8700511E-DBBF-4909-2E9C-49C03C64D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934" y="1381061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F26C3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Français</a:t>
            </a:r>
          </a:p>
        </p:txBody>
      </p:sp>
      <p:sp>
        <p:nvSpPr>
          <p:cNvPr id="41" name="Espace réservé du texte 90">
            <a:extLst>
              <a:ext uri="{FF2B5EF4-FFF2-40B4-BE49-F238E27FC236}">
                <a16:creationId xmlns:a16="http://schemas.microsoft.com/office/drawing/2014/main" id="{289BA411-9FCE-191C-405E-72FD515341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32" y="3716300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</p:txBody>
      </p:sp>
      <p:sp>
        <p:nvSpPr>
          <p:cNvPr id="42" name="Espace réservé du texte 90">
            <a:extLst>
              <a:ext uri="{FF2B5EF4-FFF2-40B4-BE49-F238E27FC236}">
                <a16:creationId xmlns:a16="http://schemas.microsoft.com/office/drawing/2014/main" id="{F7E096AC-0D65-2662-3719-82E189CE3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637" y="6016625"/>
            <a:ext cx="3959225" cy="5888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solidFill>
                  <a:srgbClr val="FAB79E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  <a:p>
            <a:pPr lvl="0"/>
            <a:r>
              <a:rPr lang="fr-FR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1213802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F0D323-DF81-4BC0-0B56-7D1C934FC1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rgbClr val="FF9400"/>
              </a:gs>
              <a:gs pos="100000">
                <a:srgbClr val="FAB79E"/>
              </a:gs>
              <a:gs pos="0">
                <a:srgbClr val="F5692E"/>
              </a:gs>
              <a:gs pos="34000">
                <a:srgbClr val="FF74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4C7E4B6-229B-3E55-1CFA-32721A40E497}"/>
              </a:ext>
            </a:extLst>
          </p:cNvPr>
          <p:cNvGrpSpPr/>
          <p:nvPr userDrawn="1"/>
        </p:nvGrpSpPr>
        <p:grpSpPr>
          <a:xfrm>
            <a:off x="-5864" y="0"/>
            <a:ext cx="5119730" cy="6865405"/>
            <a:chOff x="297638" y="-390953"/>
            <a:chExt cx="10693869" cy="14340168"/>
          </a:xfrm>
          <a:solidFill>
            <a:schemeClr val="bg1"/>
          </a:solidFill>
        </p:grpSpPr>
        <p:sp>
          <p:nvSpPr>
            <p:cNvPr id="5" name="Cercle">
              <a:extLst>
                <a:ext uri="{FF2B5EF4-FFF2-40B4-BE49-F238E27FC236}">
                  <a16:creationId xmlns:a16="http://schemas.microsoft.com/office/drawing/2014/main" id="{D04E6518-44C6-BF06-B6F3-39E2FE1FA587}"/>
                </a:ext>
              </a:extLst>
            </p:cNvPr>
            <p:cNvSpPr/>
            <p:nvPr/>
          </p:nvSpPr>
          <p:spPr>
            <a:xfrm>
              <a:off x="3278447" y="3367104"/>
              <a:ext cx="6981792" cy="698179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6" name="Grouper">
              <a:extLst>
                <a:ext uri="{FF2B5EF4-FFF2-40B4-BE49-F238E27FC236}">
                  <a16:creationId xmlns:a16="http://schemas.microsoft.com/office/drawing/2014/main" id="{1E542551-CA53-4DEE-6CD4-E03825544A02}"/>
                </a:ext>
              </a:extLst>
            </p:cNvPr>
            <p:cNvGrpSpPr/>
            <p:nvPr/>
          </p:nvGrpSpPr>
          <p:grpSpPr>
            <a:xfrm>
              <a:off x="297638" y="-390953"/>
              <a:ext cx="10693869" cy="14340168"/>
              <a:chOff x="1119590" y="239039"/>
              <a:chExt cx="10693868" cy="14340167"/>
            </a:xfrm>
            <a:grpFill/>
          </p:grpSpPr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F761D785-AD49-8E1E-8936-A02454F37C32}"/>
                  </a:ext>
                </a:extLst>
              </p:cNvPr>
              <p:cNvSpPr/>
              <p:nvPr/>
            </p:nvSpPr>
            <p:spPr>
              <a:xfrm flipH="1">
                <a:off x="2265424" y="3877082"/>
                <a:ext cx="35560" cy="124454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9784F510-3752-A3D9-6FC7-F9C2B8AD2A72}"/>
                  </a:ext>
                </a:extLst>
              </p:cNvPr>
              <p:cNvSpPr/>
              <p:nvPr/>
            </p:nvSpPr>
            <p:spPr>
              <a:xfrm flipH="1">
                <a:off x="3447743" y="3877082"/>
                <a:ext cx="35559" cy="124454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6FC7104F-9AEA-04AA-9505-1F46C1B09782}"/>
                  </a:ext>
                </a:extLst>
              </p:cNvPr>
              <p:cNvSpPr/>
              <p:nvPr/>
            </p:nvSpPr>
            <p:spPr>
              <a:xfrm flipH="1">
                <a:off x="3447743" y="5672783"/>
                <a:ext cx="35559" cy="124454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44EE53D2-AE87-2CA8-9B1E-15199881F67B}"/>
                  </a:ext>
                </a:extLst>
              </p:cNvPr>
              <p:cNvSpPr/>
              <p:nvPr/>
            </p:nvSpPr>
            <p:spPr>
              <a:xfrm rot="5400000" flipH="1">
                <a:off x="4194468" y="4772881"/>
                <a:ext cx="35560" cy="124454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810EFB3B-B4FC-74E4-6713-C288BC395537}"/>
                  </a:ext>
                </a:extLst>
              </p:cNvPr>
              <p:cNvSpPr/>
              <p:nvPr/>
            </p:nvSpPr>
            <p:spPr>
              <a:xfrm rot="16200000">
                <a:off x="1791811" y="3423712"/>
                <a:ext cx="10583" cy="3809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A3330B75-0909-DFC8-55FF-AB887501F0FB}"/>
                  </a:ext>
                </a:extLst>
              </p:cNvPr>
              <p:cNvSpPr/>
              <p:nvPr/>
            </p:nvSpPr>
            <p:spPr>
              <a:xfrm rot="16200000">
                <a:off x="1304778" y="3955467"/>
                <a:ext cx="10584" cy="3809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5169814E-6A51-7A61-1FE6-75ECB0055368}"/>
                  </a:ext>
                </a:extLst>
              </p:cNvPr>
              <p:cNvSpPr/>
              <p:nvPr/>
            </p:nvSpPr>
            <p:spPr>
              <a:xfrm>
                <a:off x="1548421" y="3170351"/>
                <a:ext cx="10584" cy="35979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DA0DED8C-E858-027A-B324-0CBF2535BF03}"/>
                  </a:ext>
                </a:extLst>
              </p:cNvPr>
              <p:cNvSpPr/>
              <p:nvPr/>
            </p:nvSpPr>
            <p:spPr>
              <a:xfrm>
                <a:off x="1548421" y="3696814"/>
                <a:ext cx="10584" cy="35979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Cercle">
                <a:extLst>
                  <a:ext uri="{FF2B5EF4-FFF2-40B4-BE49-F238E27FC236}">
                    <a16:creationId xmlns:a16="http://schemas.microsoft.com/office/drawing/2014/main" id="{0DD583AC-80A2-C29A-4B95-BD067D121B08}"/>
                  </a:ext>
                </a:extLst>
              </p:cNvPr>
              <p:cNvSpPr/>
              <p:nvPr/>
            </p:nvSpPr>
            <p:spPr>
              <a:xfrm flipH="1">
                <a:off x="1983237" y="5094912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" name="Cercle">
                <a:extLst>
                  <a:ext uri="{FF2B5EF4-FFF2-40B4-BE49-F238E27FC236}">
                    <a16:creationId xmlns:a16="http://schemas.microsoft.com/office/drawing/2014/main" id="{0C7F6A9A-1A09-6386-DF55-C608884A92E2}"/>
                  </a:ext>
                </a:extLst>
              </p:cNvPr>
              <p:cNvSpPr/>
              <p:nvPr/>
            </p:nvSpPr>
            <p:spPr>
              <a:xfrm flipH="1">
                <a:off x="1983237" y="3325881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" name="Cercle">
                <a:extLst>
                  <a:ext uri="{FF2B5EF4-FFF2-40B4-BE49-F238E27FC236}">
                    <a16:creationId xmlns:a16="http://schemas.microsoft.com/office/drawing/2014/main" id="{D90BD10B-C537-7A43-68A1-7A4F623BC280}"/>
                  </a:ext>
                </a:extLst>
              </p:cNvPr>
              <p:cNvSpPr/>
              <p:nvPr/>
            </p:nvSpPr>
            <p:spPr>
              <a:xfrm flipH="1">
                <a:off x="3165554" y="6881722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" name="Cercle">
                <a:extLst>
                  <a:ext uri="{FF2B5EF4-FFF2-40B4-BE49-F238E27FC236}">
                    <a16:creationId xmlns:a16="http://schemas.microsoft.com/office/drawing/2014/main" id="{0E228842-6E21-9D88-F57D-F9015C72ACC4}"/>
                  </a:ext>
                </a:extLst>
              </p:cNvPr>
              <p:cNvSpPr/>
              <p:nvPr/>
            </p:nvSpPr>
            <p:spPr>
              <a:xfrm flipH="1">
                <a:off x="3165554" y="3325881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" name="Cercle">
                <a:extLst>
                  <a:ext uri="{FF2B5EF4-FFF2-40B4-BE49-F238E27FC236}">
                    <a16:creationId xmlns:a16="http://schemas.microsoft.com/office/drawing/2014/main" id="{0AF9DEB6-EBBB-3775-84D1-17F8CFC8B229}"/>
                  </a:ext>
                </a:extLst>
              </p:cNvPr>
              <p:cNvSpPr/>
              <p:nvPr/>
            </p:nvSpPr>
            <p:spPr>
              <a:xfrm flipH="1">
                <a:off x="3165554" y="5094912"/>
                <a:ext cx="599936" cy="6004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" name="Cercle">
                <a:extLst>
                  <a:ext uri="{FF2B5EF4-FFF2-40B4-BE49-F238E27FC236}">
                    <a16:creationId xmlns:a16="http://schemas.microsoft.com/office/drawing/2014/main" id="{A23E4B28-A058-164B-4C95-5045F7B6CE28}"/>
                  </a:ext>
                </a:extLst>
              </p:cNvPr>
              <p:cNvSpPr/>
              <p:nvPr/>
            </p:nvSpPr>
            <p:spPr>
              <a:xfrm>
                <a:off x="1464441" y="4056595"/>
                <a:ext cx="178542" cy="17870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" name="Cercle">
                <a:extLst>
                  <a:ext uri="{FF2B5EF4-FFF2-40B4-BE49-F238E27FC236}">
                    <a16:creationId xmlns:a16="http://schemas.microsoft.com/office/drawing/2014/main" id="{6C00ED7B-7D9B-4971-4234-75DB16A7E1B3}"/>
                  </a:ext>
                </a:extLst>
              </p:cNvPr>
              <p:cNvSpPr/>
              <p:nvPr/>
            </p:nvSpPr>
            <p:spPr>
              <a:xfrm>
                <a:off x="1464441" y="3524840"/>
                <a:ext cx="178542" cy="17870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" name="Cercle">
                <a:extLst>
                  <a:ext uri="{FF2B5EF4-FFF2-40B4-BE49-F238E27FC236}">
                    <a16:creationId xmlns:a16="http://schemas.microsoft.com/office/drawing/2014/main" id="{8A301819-AC4D-B9B8-2B85-1855EC521509}"/>
                  </a:ext>
                </a:extLst>
              </p:cNvPr>
              <p:cNvSpPr/>
              <p:nvPr/>
            </p:nvSpPr>
            <p:spPr>
              <a:xfrm>
                <a:off x="1464441" y="2993086"/>
                <a:ext cx="178542" cy="17870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Cercle">
                <a:extLst>
                  <a:ext uri="{FF2B5EF4-FFF2-40B4-BE49-F238E27FC236}">
                    <a16:creationId xmlns:a16="http://schemas.microsoft.com/office/drawing/2014/main" id="{CCB21F6F-8479-4D36-745D-A9021EC85E5C}"/>
                  </a:ext>
                </a:extLst>
              </p:cNvPr>
              <p:cNvSpPr/>
              <p:nvPr/>
            </p:nvSpPr>
            <p:spPr>
              <a:xfrm>
                <a:off x="1464441" y="2461331"/>
                <a:ext cx="178542" cy="17870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24" name="Grouper">
                <a:extLst>
                  <a:ext uri="{FF2B5EF4-FFF2-40B4-BE49-F238E27FC236}">
                    <a16:creationId xmlns:a16="http://schemas.microsoft.com/office/drawing/2014/main" id="{C79C9846-DF24-1CEF-FEBD-3BDF85509CD6}"/>
                  </a:ext>
                </a:extLst>
              </p:cNvPr>
              <p:cNvGrpSpPr/>
              <p:nvPr/>
            </p:nvGrpSpPr>
            <p:grpSpPr>
              <a:xfrm>
                <a:off x="3681334" y="10235289"/>
                <a:ext cx="5227532" cy="4343917"/>
                <a:chOff x="0" y="0"/>
                <a:chExt cx="5227531" cy="4343915"/>
              </a:xfrm>
              <a:grpFill/>
            </p:grpSpPr>
            <p:sp>
              <p:nvSpPr>
                <p:cNvPr id="187" name="Rectangle">
                  <a:extLst>
                    <a:ext uri="{FF2B5EF4-FFF2-40B4-BE49-F238E27FC236}">
                      <a16:creationId xmlns:a16="http://schemas.microsoft.com/office/drawing/2014/main" id="{C4F22391-AB6A-F215-984A-7A228AE79B60}"/>
                    </a:ext>
                  </a:extLst>
                </p:cNvPr>
                <p:cNvSpPr/>
                <p:nvPr/>
              </p:nvSpPr>
              <p:spPr>
                <a:xfrm rot="16200000">
                  <a:off x="1198798" y="2618174"/>
                  <a:ext cx="28588" cy="154366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8" name="Rectangle">
                  <a:extLst>
                    <a:ext uri="{FF2B5EF4-FFF2-40B4-BE49-F238E27FC236}">
                      <a16:creationId xmlns:a16="http://schemas.microsoft.com/office/drawing/2014/main" id="{DC1B50E7-1ECC-8932-F912-4BD873A20912}"/>
                    </a:ext>
                  </a:extLst>
                </p:cNvPr>
                <p:cNvSpPr/>
                <p:nvPr/>
              </p:nvSpPr>
              <p:spPr>
                <a:xfrm rot="5400000" flipH="1">
                  <a:off x="2847673" y="669947"/>
                  <a:ext cx="28588" cy="1000527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9" name="Rectangle">
                  <a:extLst>
                    <a:ext uri="{FF2B5EF4-FFF2-40B4-BE49-F238E27FC236}">
                      <a16:creationId xmlns:a16="http://schemas.microsoft.com/office/drawing/2014/main" id="{1852F900-79B0-D5A3-2A41-603F3C36504F}"/>
                    </a:ext>
                  </a:extLst>
                </p:cNvPr>
                <p:cNvSpPr/>
                <p:nvPr/>
              </p:nvSpPr>
              <p:spPr>
                <a:xfrm rot="5400000" flipH="1">
                  <a:off x="2847673" y="1620447"/>
                  <a:ext cx="28588" cy="100052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0" name="Rectangle">
                  <a:extLst>
                    <a:ext uri="{FF2B5EF4-FFF2-40B4-BE49-F238E27FC236}">
                      <a16:creationId xmlns:a16="http://schemas.microsoft.com/office/drawing/2014/main" id="{7EF58393-7D21-2B42-2744-0227B7DE322E}"/>
                    </a:ext>
                  </a:extLst>
                </p:cNvPr>
                <p:cNvSpPr/>
                <p:nvPr/>
              </p:nvSpPr>
              <p:spPr>
                <a:xfrm rot="5400000" flipH="1">
                  <a:off x="1404058" y="1620447"/>
                  <a:ext cx="28588" cy="100052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1" name="Rectangle">
                  <a:extLst>
                    <a:ext uri="{FF2B5EF4-FFF2-40B4-BE49-F238E27FC236}">
                      <a16:creationId xmlns:a16="http://schemas.microsoft.com/office/drawing/2014/main" id="{C906660A-9A08-0928-26E7-1C5A24823BDF}"/>
                    </a:ext>
                  </a:extLst>
                </p:cNvPr>
                <p:cNvSpPr/>
                <p:nvPr/>
              </p:nvSpPr>
              <p:spPr>
                <a:xfrm rot="10800000" flipH="1">
                  <a:off x="226860" y="3343390"/>
                  <a:ext cx="28587" cy="1000525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2" name="Rectangle">
                  <a:extLst>
                    <a:ext uri="{FF2B5EF4-FFF2-40B4-BE49-F238E27FC236}">
                      <a16:creationId xmlns:a16="http://schemas.microsoft.com/office/drawing/2014/main" id="{5E5ADED4-B099-7808-5827-BB6C637734AA}"/>
                    </a:ext>
                  </a:extLst>
                </p:cNvPr>
                <p:cNvSpPr/>
                <p:nvPr/>
              </p:nvSpPr>
              <p:spPr>
                <a:xfrm rot="10800000" flipH="1">
                  <a:off x="4971866" y="376937"/>
                  <a:ext cx="28587" cy="154366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3" name="Rectangle">
                  <a:extLst>
                    <a:ext uri="{FF2B5EF4-FFF2-40B4-BE49-F238E27FC236}">
                      <a16:creationId xmlns:a16="http://schemas.microsoft.com/office/drawing/2014/main" id="{4C13627C-A86A-D695-C9DE-4C91D55A23CC}"/>
                    </a:ext>
                  </a:extLst>
                </p:cNvPr>
                <p:cNvSpPr/>
                <p:nvPr/>
              </p:nvSpPr>
              <p:spPr>
                <a:xfrm rot="16200000">
                  <a:off x="3339641" y="2987395"/>
                  <a:ext cx="8509" cy="30626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4" name="Rectangle">
                  <a:extLst>
                    <a:ext uri="{FF2B5EF4-FFF2-40B4-BE49-F238E27FC236}">
                      <a16:creationId xmlns:a16="http://schemas.microsoft.com/office/drawing/2014/main" id="{827A3661-04EA-A773-963A-7C31B6D21525}"/>
                    </a:ext>
                  </a:extLst>
                </p:cNvPr>
                <p:cNvSpPr/>
                <p:nvPr/>
              </p:nvSpPr>
              <p:spPr>
                <a:xfrm>
                  <a:off x="3562958" y="2356218"/>
                  <a:ext cx="8509" cy="289250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" name="Rectangle">
                  <a:extLst>
                    <a:ext uri="{FF2B5EF4-FFF2-40B4-BE49-F238E27FC236}">
                      <a16:creationId xmlns:a16="http://schemas.microsoft.com/office/drawing/2014/main" id="{783612DC-66E5-C816-5AF9-6BA840F7F7A7}"/>
                    </a:ext>
                  </a:extLst>
                </p:cNvPr>
                <p:cNvSpPr/>
                <p:nvPr/>
              </p:nvSpPr>
              <p:spPr>
                <a:xfrm>
                  <a:off x="3562958" y="2779457"/>
                  <a:ext cx="8509" cy="289250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6" name="Cercle">
                  <a:extLst>
                    <a:ext uri="{FF2B5EF4-FFF2-40B4-BE49-F238E27FC236}">
                      <a16:creationId xmlns:a16="http://schemas.microsoft.com/office/drawing/2014/main" id="{AF57A76B-F60D-2BB2-E52F-10C88A09ADBE}"/>
                    </a:ext>
                  </a:extLst>
                </p:cNvPr>
                <p:cNvSpPr/>
                <p:nvPr/>
              </p:nvSpPr>
              <p:spPr>
                <a:xfrm>
                  <a:off x="0" y="3148636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7" name="Cercle">
                  <a:extLst>
                    <a:ext uri="{FF2B5EF4-FFF2-40B4-BE49-F238E27FC236}">
                      <a16:creationId xmlns:a16="http://schemas.microsoft.com/office/drawing/2014/main" id="{F0BAA9A0-9710-56A6-8946-C2B2145444AC}"/>
                    </a:ext>
                  </a:extLst>
                </p:cNvPr>
                <p:cNvSpPr/>
                <p:nvPr/>
              </p:nvSpPr>
              <p:spPr>
                <a:xfrm>
                  <a:off x="1879558" y="3148636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8" name="Cercle">
                  <a:extLst>
                    <a:ext uri="{FF2B5EF4-FFF2-40B4-BE49-F238E27FC236}">
                      <a16:creationId xmlns:a16="http://schemas.microsoft.com/office/drawing/2014/main" id="{B6069EC4-8CF5-4854-6A2F-7D3B2B0ED5EC}"/>
                    </a:ext>
                  </a:extLst>
                </p:cNvPr>
                <p:cNvSpPr/>
                <p:nvPr/>
              </p:nvSpPr>
              <p:spPr>
                <a:xfrm rot="5400000" flipH="1">
                  <a:off x="4745006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9" name="Cercle">
                  <a:extLst>
                    <a:ext uri="{FF2B5EF4-FFF2-40B4-BE49-F238E27FC236}">
                      <a16:creationId xmlns:a16="http://schemas.microsoft.com/office/drawing/2014/main" id="{E0CE1136-7EF9-2452-2461-CBF5D15D4C53}"/>
                    </a:ext>
                  </a:extLst>
                </p:cNvPr>
                <p:cNvSpPr/>
                <p:nvPr/>
              </p:nvSpPr>
              <p:spPr>
                <a:xfrm rot="5400000" flipH="1">
                  <a:off x="1900656" y="928838"/>
                  <a:ext cx="482306" cy="482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0" name="Cercle">
                  <a:extLst>
                    <a:ext uri="{FF2B5EF4-FFF2-40B4-BE49-F238E27FC236}">
                      <a16:creationId xmlns:a16="http://schemas.microsoft.com/office/drawing/2014/main" id="{3E0906B7-5D25-B16C-3AA6-5B98B9BECB7C}"/>
                    </a:ext>
                  </a:extLst>
                </p:cNvPr>
                <p:cNvSpPr/>
                <p:nvPr/>
              </p:nvSpPr>
              <p:spPr>
                <a:xfrm rot="5400000" flipH="1">
                  <a:off x="3322831" y="928838"/>
                  <a:ext cx="482306" cy="482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1" name="Cercle">
                  <a:extLst>
                    <a:ext uri="{FF2B5EF4-FFF2-40B4-BE49-F238E27FC236}">
                      <a16:creationId xmlns:a16="http://schemas.microsoft.com/office/drawing/2014/main" id="{7B685177-1F18-0A06-4E32-B39721BF8148}"/>
                    </a:ext>
                  </a:extLst>
                </p:cNvPr>
                <p:cNvSpPr/>
                <p:nvPr/>
              </p:nvSpPr>
              <p:spPr>
                <a:xfrm rot="5400000" flipH="1">
                  <a:off x="4745006" y="-220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2" name="Cercle">
                  <a:extLst>
                    <a:ext uri="{FF2B5EF4-FFF2-40B4-BE49-F238E27FC236}">
                      <a16:creationId xmlns:a16="http://schemas.microsoft.com/office/drawing/2014/main" id="{A63FF7B4-C383-1E80-DCF1-DC1ABCA185E4}"/>
                    </a:ext>
                  </a:extLst>
                </p:cNvPr>
                <p:cNvSpPr/>
                <p:nvPr/>
              </p:nvSpPr>
              <p:spPr>
                <a:xfrm rot="5400000" flipH="1">
                  <a:off x="3322831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3" name="Cercle">
                  <a:extLst>
                    <a:ext uri="{FF2B5EF4-FFF2-40B4-BE49-F238E27FC236}">
                      <a16:creationId xmlns:a16="http://schemas.microsoft.com/office/drawing/2014/main" id="{C2CF3735-44BF-1C21-CD5A-84E874530584}"/>
                    </a:ext>
                  </a:extLst>
                </p:cNvPr>
                <p:cNvSpPr/>
                <p:nvPr/>
              </p:nvSpPr>
              <p:spPr>
                <a:xfrm rot="5400000" flipH="1">
                  <a:off x="1900656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4" name="Cercle">
                  <a:extLst>
                    <a:ext uri="{FF2B5EF4-FFF2-40B4-BE49-F238E27FC236}">
                      <a16:creationId xmlns:a16="http://schemas.microsoft.com/office/drawing/2014/main" id="{DD8FB745-5A10-2A18-8F4B-67E7C6EB2163}"/>
                    </a:ext>
                  </a:extLst>
                </p:cNvPr>
                <p:cNvSpPr/>
                <p:nvPr/>
              </p:nvSpPr>
              <p:spPr>
                <a:xfrm rot="5400000" flipH="1">
                  <a:off x="464188" y="1879338"/>
                  <a:ext cx="482306" cy="48274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5" name="Cercle">
                  <a:extLst>
                    <a:ext uri="{FF2B5EF4-FFF2-40B4-BE49-F238E27FC236}">
                      <a16:creationId xmlns:a16="http://schemas.microsoft.com/office/drawing/2014/main" id="{FDCEE57C-3B9B-35EA-D76C-7076DC9DE0CE}"/>
                    </a:ext>
                  </a:extLst>
                </p:cNvPr>
                <p:cNvSpPr/>
                <p:nvPr/>
              </p:nvSpPr>
              <p:spPr>
                <a:xfrm>
                  <a:off x="3495445" y="3068694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6" name="Cercle">
                  <a:extLst>
                    <a:ext uri="{FF2B5EF4-FFF2-40B4-BE49-F238E27FC236}">
                      <a16:creationId xmlns:a16="http://schemas.microsoft.com/office/drawing/2014/main" id="{8BCBA0C9-74D9-5355-ABAF-BF4F7744996B}"/>
                    </a:ext>
                  </a:extLst>
                </p:cNvPr>
                <p:cNvSpPr/>
                <p:nvPr/>
              </p:nvSpPr>
              <p:spPr>
                <a:xfrm>
                  <a:off x="3495445" y="2641201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7" name="Cercle">
                  <a:extLst>
                    <a:ext uri="{FF2B5EF4-FFF2-40B4-BE49-F238E27FC236}">
                      <a16:creationId xmlns:a16="http://schemas.microsoft.com/office/drawing/2014/main" id="{460B304F-6B80-8DA9-884B-E0546D7C4FB3}"/>
                    </a:ext>
                  </a:extLst>
                </p:cNvPr>
                <p:cNvSpPr/>
                <p:nvPr/>
              </p:nvSpPr>
              <p:spPr>
                <a:xfrm>
                  <a:off x="3048811" y="3068694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8" name="Cercle">
                  <a:extLst>
                    <a:ext uri="{FF2B5EF4-FFF2-40B4-BE49-F238E27FC236}">
                      <a16:creationId xmlns:a16="http://schemas.microsoft.com/office/drawing/2014/main" id="{74C05091-0C1D-5EED-A469-3E55DDACD93E}"/>
                    </a:ext>
                  </a:extLst>
                </p:cNvPr>
                <p:cNvSpPr/>
                <p:nvPr/>
              </p:nvSpPr>
              <p:spPr>
                <a:xfrm>
                  <a:off x="3048811" y="2641201"/>
                  <a:ext cx="143535" cy="14366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9" name="Rectangle">
                  <a:extLst>
                    <a:ext uri="{FF2B5EF4-FFF2-40B4-BE49-F238E27FC236}">
                      <a16:creationId xmlns:a16="http://schemas.microsoft.com/office/drawing/2014/main" id="{3EF96C49-1A6C-6994-B73C-139B5273AEEC}"/>
                    </a:ext>
                  </a:extLst>
                </p:cNvPr>
                <p:cNvSpPr/>
                <p:nvPr/>
              </p:nvSpPr>
              <p:spPr>
                <a:xfrm rot="10800000" flipH="1">
                  <a:off x="2127515" y="2220762"/>
                  <a:ext cx="28588" cy="100052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5" name="Grouper">
                <a:extLst>
                  <a:ext uri="{FF2B5EF4-FFF2-40B4-BE49-F238E27FC236}">
                    <a16:creationId xmlns:a16="http://schemas.microsoft.com/office/drawing/2014/main" id="{0F64CB60-7508-DA14-835B-9B71AAA89365}"/>
                  </a:ext>
                </a:extLst>
              </p:cNvPr>
              <p:cNvGrpSpPr/>
              <p:nvPr/>
            </p:nvGrpSpPr>
            <p:grpSpPr>
              <a:xfrm>
                <a:off x="1129415" y="8950993"/>
                <a:ext cx="3992052" cy="2063070"/>
                <a:chOff x="-609184" y="0"/>
                <a:chExt cx="3992050" cy="2063068"/>
              </a:xfrm>
              <a:grpFill/>
            </p:grpSpPr>
            <p:sp>
              <p:nvSpPr>
                <p:cNvPr id="178" name="Rectangle">
                  <a:extLst>
                    <a:ext uri="{FF2B5EF4-FFF2-40B4-BE49-F238E27FC236}">
                      <a16:creationId xmlns:a16="http://schemas.microsoft.com/office/drawing/2014/main" id="{AD25E9BA-3AA4-B2E7-774B-D72D8B2E85B5}"/>
                    </a:ext>
                  </a:extLst>
                </p:cNvPr>
                <p:cNvSpPr/>
                <p:nvPr/>
              </p:nvSpPr>
              <p:spPr>
                <a:xfrm rot="16200000" flipH="1">
                  <a:off x="984222" y="518415"/>
                  <a:ext cx="25234" cy="1357468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9" name="Rectangle">
                  <a:extLst>
                    <a:ext uri="{FF2B5EF4-FFF2-40B4-BE49-F238E27FC236}">
                      <a16:creationId xmlns:a16="http://schemas.microsoft.com/office/drawing/2014/main" id="{37F9162A-0D5D-FE94-28F9-78CB04743C2C}"/>
                    </a:ext>
                  </a:extLst>
                </p:cNvPr>
                <p:cNvSpPr/>
                <p:nvPr/>
              </p:nvSpPr>
              <p:spPr>
                <a:xfrm rot="16200000" flipH="1">
                  <a:off x="2509279" y="511161"/>
                  <a:ext cx="25234" cy="135746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0" name="Rectangle">
                  <a:extLst>
                    <a:ext uri="{FF2B5EF4-FFF2-40B4-BE49-F238E27FC236}">
                      <a16:creationId xmlns:a16="http://schemas.microsoft.com/office/drawing/2014/main" id="{2A6BEDB4-300D-DEE7-FE7F-2280D3D6240F}"/>
                    </a:ext>
                  </a:extLst>
                </p:cNvPr>
                <p:cNvSpPr/>
                <p:nvPr/>
              </p:nvSpPr>
              <p:spPr>
                <a:xfrm rot="16200000" flipH="1">
                  <a:off x="2366828" y="-465676"/>
                  <a:ext cx="25234" cy="1357468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1" name="Rectangle">
                  <a:extLst>
                    <a:ext uri="{FF2B5EF4-FFF2-40B4-BE49-F238E27FC236}">
                      <a16:creationId xmlns:a16="http://schemas.microsoft.com/office/drawing/2014/main" id="{D5BD9B7D-ED8E-4DA0-4C97-CFAE9A9E8EF3}"/>
                    </a:ext>
                  </a:extLst>
                </p:cNvPr>
                <p:cNvSpPr/>
                <p:nvPr/>
              </p:nvSpPr>
              <p:spPr>
                <a:xfrm rot="10800000" flipH="1">
                  <a:off x="1693273" y="1179909"/>
                  <a:ext cx="25139" cy="88315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2" name="Ovale">
                  <a:extLst>
                    <a:ext uri="{FF2B5EF4-FFF2-40B4-BE49-F238E27FC236}">
                      <a16:creationId xmlns:a16="http://schemas.microsoft.com/office/drawing/2014/main" id="{2F92C9DA-4162-63D5-3E65-C5CEB8ED5135}"/>
                    </a:ext>
                  </a:extLst>
                </p:cNvPr>
                <p:cNvSpPr/>
                <p:nvPr/>
              </p:nvSpPr>
              <p:spPr>
                <a:xfrm rot="10800000" flipH="1">
                  <a:off x="-1" y="984090"/>
                  <a:ext cx="424130" cy="42611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3" name="Ovale">
                  <a:extLst>
                    <a:ext uri="{FF2B5EF4-FFF2-40B4-BE49-F238E27FC236}">
                      <a16:creationId xmlns:a16="http://schemas.microsoft.com/office/drawing/2014/main" id="{2B52977B-4A9C-A9FE-A806-B4E876403A6D}"/>
                    </a:ext>
                  </a:extLst>
                </p:cNvPr>
                <p:cNvSpPr/>
                <p:nvPr/>
              </p:nvSpPr>
              <p:spPr>
                <a:xfrm rot="10800000" flipH="1">
                  <a:off x="1468640" y="984090"/>
                  <a:ext cx="424129" cy="42611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4" name="Ovale">
                  <a:extLst>
                    <a:ext uri="{FF2B5EF4-FFF2-40B4-BE49-F238E27FC236}">
                      <a16:creationId xmlns:a16="http://schemas.microsoft.com/office/drawing/2014/main" id="{3E9457ED-FE90-DB63-E443-AC15A8DA2FF1}"/>
                    </a:ext>
                  </a:extLst>
                </p:cNvPr>
                <p:cNvSpPr/>
                <p:nvPr/>
              </p:nvSpPr>
              <p:spPr>
                <a:xfrm rot="10800000" flipH="1">
                  <a:off x="2958736" y="1009323"/>
                  <a:ext cx="424130" cy="42611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5" name="Ovale">
                  <a:extLst>
                    <a:ext uri="{FF2B5EF4-FFF2-40B4-BE49-F238E27FC236}">
                      <a16:creationId xmlns:a16="http://schemas.microsoft.com/office/drawing/2014/main" id="{7B1C0CD2-5670-DDE9-FBAC-1FCA5832216F}"/>
                    </a:ext>
                  </a:extLst>
                </p:cNvPr>
                <p:cNvSpPr/>
                <p:nvPr/>
              </p:nvSpPr>
              <p:spPr>
                <a:xfrm rot="10800000" flipH="1">
                  <a:off x="1490097" y="0"/>
                  <a:ext cx="424129" cy="42611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86" name="Rectangle">
                  <a:extLst>
                    <a:ext uri="{FF2B5EF4-FFF2-40B4-BE49-F238E27FC236}">
                      <a16:creationId xmlns:a16="http://schemas.microsoft.com/office/drawing/2014/main" id="{90ECB6E9-F56A-C6D1-B32F-048CB3D74CC0}"/>
                    </a:ext>
                  </a:extLst>
                </p:cNvPr>
                <p:cNvSpPr/>
                <p:nvPr/>
              </p:nvSpPr>
              <p:spPr>
                <a:xfrm rot="16200000" flipH="1">
                  <a:off x="-208227" y="783574"/>
                  <a:ext cx="25234" cy="827147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6" name="Grouper">
                <a:extLst>
                  <a:ext uri="{FF2B5EF4-FFF2-40B4-BE49-F238E27FC236}">
                    <a16:creationId xmlns:a16="http://schemas.microsoft.com/office/drawing/2014/main" id="{6CD2B517-09B2-4E8E-87E7-B46A64B6A563}"/>
                  </a:ext>
                </a:extLst>
              </p:cNvPr>
              <p:cNvGrpSpPr/>
              <p:nvPr/>
            </p:nvGrpSpPr>
            <p:grpSpPr>
              <a:xfrm flipH="1">
                <a:off x="3228670" y="239039"/>
                <a:ext cx="4265792" cy="4033247"/>
                <a:chOff x="-1" y="239039"/>
                <a:chExt cx="4265790" cy="4033246"/>
              </a:xfrm>
              <a:grpFill/>
            </p:grpSpPr>
            <p:sp>
              <p:nvSpPr>
                <p:cNvPr id="150" name="Rectangle">
                  <a:extLst>
                    <a:ext uri="{FF2B5EF4-FFF2-40B4-BE49-F238E27FC236}">
                      <a16:creationId xmlns:a16="http://schemas.microsoft.com/office/drawing/2014/main" id="{31276016-EE39-16AC-B49A-9C3ED74F47B1}"/>
                    </a:ext>
                  </a:extLst>
                </p:cNvPr>
                <p:cNvSpPr/>
                <p:nvPr/>
              </p:nvSpPr>
              <p:spPr>
                <a:xfrm flipH="1">
                  <a:off x="1256336" y="3304583"/>
                  <a:ext cx="21590" cy="96770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1" name="Rectangle">
                  <a:extLst>
                    <a:ext uri="{FF2B5EF4-FFF2-40B4-BE49-F238E27FC236}">
                      <a16:creationId xmlns:a16="http://schemas.microsoft.com/office/drawing/2014/main" id="{347A4AFD-4C23-F3FF-4E1B-5E2D23F968AD}"/>
                    </a:ext>
                  </a:extLst>
                </p:cNvPr>
                <p:cNvSpPr/>
                <p:nvPr/>
              </p:nvSpPr>
              <p:spPr>
                <a:xfrm flipH="1">
                  <a:off x="2341179" y="2190529"/>
                  <a:ext cx="21590" cy="77720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2" name="Rectangle">
                  <a:extLst>
                    <a:ext uri="{FF2B5EF4-FFF2-40B4-BE49-F238E27FC236}">
                      <a16:creationId xmlns:a16="http://schemas.microsoft.com/office/drawing/2014/main" id="{CF27407E-4444-BE77-1713-03A2E1BE27A8}"/>
                    </a:ext>
                  </a:extLst>
                </p:cNvPr>
                <p:cNvSpPr/>
                <p:nvPr/>
              </p:nvSpPr>
              <p:spPr>
                <a:xfrm rot="16200000" flipH="1">
                  <a:off x="717859" y="2778827"/>
                  <a:ext cx="21590" cy="73402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3" name="Rectangle">
                  <a:extLst>
                    <a:ext uri="{FF2B5EF4-FFF2-40B4-BE49-F238E27FC236}">
                      <a16:creationId xmlns:a16="http://schemas.microsoft.com/office/drawing/2014/main" id="{F3B226AD-C17C-C4D4-358C-75F12C419BD3}"/>
                    </a:ext>
                  </a:extLst>
                </p:cNvPr>
                <p:cNvSpPr/>
                <p:nvPr/>
              </p:nvSpPr>
              <p:spPr>
                <a:xfrm rot="16200000" flipH="1">
                  <a:off x="1791908" y="2778827"/>
                  <a:ext cx="21590" cy="73402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4" name="Rectangle">
                  <a:extLst>
                    <a:ext uri="{FF2B5EF4-FFF2-40B4-BE49-F238E27FC236}">
                      <a16:creationId xmlns:a16="http://schemas.microsoft.com/office/drawing/2014/main" id="{87840145-C795-CA57-AC50-2A693706BA87}"/>
                    </a:ext>
                  </a:extLst>
                </p:cNvPr>
                <p:cNvSpPr/>
                <p:nvPr/>
              </p:nvSpPr>
              <p:spPr>
                <a:xfrm rot="5400000">
                  <a:off x="2771320" y="1731149"/>
                  <a:ext cx="15379" cy="55362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5" name="Rectangle">
                  <a:extLst>
                    <a:ext uri="{FF2B5EF4-FFF2-40B4-BE49-F238E27FC236}">
                      <a16:creationId xmlns:a16="http://schemas.microsoft.com/office/drawing/2014/main" id="{EEF71BA2-A110-EEA4-502C-5ABC80ECD5EE}"/>
                    </a:ext>
                  </a:extLst>
                </p:cNvPr>
                <p:cNvSpPr/>
                <p:nvPr/>
              </p:nvSpPr>
              <p:spPr>
                <a:xfrm rot="5400000">
                  <a:off x="3528702" y="958388"/>
                  <a:ext cx="15379" cy="55362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6" name="Rectangle">
                  <a:extLst>
                    <a:ext uri="{FF2B5EF4-FFF2-40B4-BE49-F238E27FC236}">
                      <a16:creationId xmlns:a16="http://schemas.microsoft.com/office/drawing/2014/main" id="{AA0CD68F-9E09-BB43-C93C-2886ADBC8253}"/>
                    </a:ext>
                  </a:extLst>
                </p:cNvPr>
                <p:cNvSpPr/>
                <p:nvPr/>
              </p:nvSpPr>
              <p:spPr>
                <a:xfrm rot="10800000">
                  <a:off x="3125022" y="2130098"/>
                  <a:ext cx="15379" cy="52286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7" name="Rectangle">
                  <a:extLst>
                    <a:ext uri="{FF2B5EF4-FFF2-40B4-BE49-F238E27FC236}">
                      <a16:creationId xmlns:a16="http://schemas.microsoft.com/office/drawing/2014/main" id="{831966E6-C60C-76D6-8220-295FCAAD5649}"/>
                    </a:ext>
                  </a:extLst>
                </p:cNvPr>
                <p:cNvSpPr/>
                <p:nvPr/>
              </p:nvSpPr>
              <p:spPr>
                <a:xfrm rot="10800000">
                  <a:off x="3125022" y="1365026"/>
                  <a:ext cx="15379" cy="52286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8" name="Rectangle">
                  <a:extLst>
                    <a:ext uri="{FF2B5EF4-FFF2-40B4-BE49-F238E27FC236}">
                      <a16:creationId xmlns:a16="http://schemas.microsoft.com/office/drawing/2014/main" id="{BF2EDA04-D11A-ACBF-C8D7-97C823856D29}"/>
                    </a:ext>
                  </a:extLst>
                </p:cNvPr>
                <p:cNvSpPr/>
                <p:nvPr/>
              </p:nvSpPr>
              <p:spPr>
                <a:xfrm rot="5400000" flipH="1">
                  <a:off x="3389530" y="246673"/>
                  <a:ext cx="10527" cy="36839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59" name="Rectangle">
                  <a:extLst>
                    <a:ext uri="{FF2B5EF4-FFF2-40B4-BE49-F238E27FC236}">
                      <a16:creationId xmlns:a16="http://schemas.microsoft.com/office/drawing/2014/main" id="{41B3E425-0937-A259-5E21-C211B881ED9D}"/>
                    </a:ext>
                  </a:extLst>
                </p:cNvPr>
                <p:cNvSpPr/>
                <p:nvPr/>
              </p:nvSpPr>
              <p:spPr>
                <a:xfrm rot="5400000" flipH="1">
                  <a:off x="3389530" y="596644"/>
                  <a:ext cx="10527" cy="36839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0" name="Rectangle">
                  <a:extLst>
                    <a:ext uri="{FF2B5EF4-FFF2-40B4-BE49-F238E27FC236}">
                      <a16:creationId xmlns:a16="http://schemas.microsoft.com/office/drawing/2014/main" id="{34FAE83E-678C-36EC-A66F-5A31F9DCBC4F}"/>
                    </a:ext>
                  </a:extLst>
                </p:cNvPr>
                <p:cNvSpPr/>
                <p:nvPr/>
              </p:nvSpPr>
              <p:spPr>
                <a:xfrm rot="5400000" flipH="1">
                  <a:off x="2857994" y="596644"/>
                  <a:ext cx="10527" cy="36839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1" name="Rectangle">
                  <a:extLst>
                    <a:ext uri="{FF2B5EF4-FFF2-40B4-BE49-F238E27FC236}">
                      <a16:creationId xmlns:a16="http://schemas.microsoft.com/office/drawing/2014/main" id="{27A22C07-303C-5262-66F6-2088C61D6D42}"/>
                    </a:ext>
                  </a:extLst>
                </p:cNvPr>
                <p:cNvSpPr/>
                <p:nvPr/>
              </p:nvSpPr>
              <p:spPr>
                <a:xfrm rot="10800000" flipH="1">
                  <a:off x="4171653" y="239039"/>
                  <a:ext cx="10525" cy="56837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2" name="Cercle">
                  <a:extLst>
                    <a:ext uri="{FF2B5EF4-FFF2-40B4-BE49-F238E27FC236}">
                      <a16:creationId xmlns:a16="http://schemas.microsoft.com/office/drawing/2014/main" id="{ECC38B0E-B8F6-956E-EB6D-F14A920051B2}"/>
                    </a:ext>
                  </a:extLst>
                </p:cNvPr>
                <p:cNvSpPr/>
                <p:nvPr/>
              </p:nvSpPr>
              <p:spPr>
                <a:xfrm rot="16200000" flipH="1">
                  <a:off x="2169851" y="2963551"/>
                  <a:ext cx="364246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3" name="Cercle">
                  <a:extLst>
                    <a:ext uri="{FF2B5EF4-FFF2-40B4-BE49-F238E27FC236}">
                      <a16:creationId xmlns:a16="http://schemas.microsoft.com/office/drawing/2014/main" id="{B54D56E2-2EEE-91E8-A4E3-8BC805E3DA73}"/>
                    </a:ext>
                  </a:extLst>
                </p:cNvPr>
                <p:cNvSpPr/>
                <p:nvPr/>
              </p:nvSpPr>
              <p:spPr>
                <a:xfrm rot="16200000" flipH="1">
                  <a:off x="1085008" y="2963551"/>
                  <a:ext cx="364245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4" name="Cercle">
                  <a:extLst>
                    <a:ext uri="{FF2B5EF4-FFF2-40B4-BE49-F238E27FC236}">
                      <a16:creationId xmlns:a16="http://schemas.microsoft.com/office/drawing/2014/main" id="{21C13D13-C57B-48D1-EE33-2CD555572AA2}"/>
                    </a:ext>
                  </a:extLst>
                </p:cNvPr>
                <p:cNvSpPr/>
                <p:nvPr/>
              </p:nvSpPr>
              <p:spPr>
                <a:xfrm rot="16200000" flipH="1">
                  <a:off x="1085008" y="696714"/>
                  <a:ext cx="364245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5" name="Cercle">
                  <a:extLst>
                    <a:ext uri="{FF2B5EF4-FFF2-40B4-BE49-F238E27FC236}">
                      <a16:creationId xmlns:a16="http://schemas.microsoft.com/office/drawing/2014/main" id="{15992A89-07FA-21FF-2EEC-3EC1A7F9AA23}"/>
                    </a:ext>
                  </a:extLst>
                </p:cNvPr>
                <p:cNvSpPr/>
                <p:nvPr/>
              </p:nvSpPr>
              <p:spPr>
                <a:xfrm rot="16200000" flipH="1">
                  <a:off x="165" y="2963551"/>
                  <a:ext cx="364246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6" name="Cercle">
                  <a:extLst>
                    <a:ext uri="{FF2B5EF4-FFF2-40B4-BE49-F238E27FC236}">
                      <a16:creationId xmlns:a16="http://schemas.microsoft.com/office/drawing/2014/main" id="{277B4451-462D-0E5E-D824-3E1BB757A26C}"/>
                    </a:ext>
                  </a:extLst>
                </p:cNvPr>
                <p:cNvSpPr/>
                <p:nvPr/>
              </p:nvSpPr>
              <p:spPr>
                <a:xfrm rot="10800000">
                  <a:off x="3002980" y="1105349"/>
                  <a:ext cx="259462" cy="25969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7" name="Cercle">
                  <a:extLst>
                    <a:ext uri="{FF2B5EF4-FFF2-40B4-BE49-F238E27FC236}">
                      <a16:creationId xmlns:a16="http://schemas.microsoft.com/office/drawing/2014/main" id="{19E76199-5396-6580-C908-AB8AB1DA9692}"/>
                    </a:ext>
                  </a:extLst>
                </p:cNvPr>
                <p:cNvSpPr/>
                <p:nvPr/>
              </p:nvSpPr>
              <p:spPr>
                <a:xfrm rot="10800000">
                  <a:off x="3002980" y="1878111"/>
                  <a:ext cx="259462" cy="25969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8" name="Cercle">
                  <a:extLst>
                    <a:ext uri="{FF2B5EF4-FFF2-40B4-BE49-F238E27FC236}">
                      <a16:creationId xmlns:a16="http://schemas.microsoft.com/office/drawing/2014/main" id="{26CBCAFA-4773-91D8-049B-337E813D1733}"/>
                    </a:ext>
                  </a:extLst>
                </p:cNvPr>
                <p:cNvSpPr/>
                <p:nvPr/>
              </p:nvSpPr>
              <p:spPr>
                <a:xfrm rot="10800000">
                  <a:off x="3002980" y="2650872"/>
                  <a:ext cx="259462" cy="25969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69" name="Cercle">
                  <a:extLst>
                    <a:ext uri="{FF2B5EF4-FFF2-40B4-BE49-F238E27FC236}">
                      <a16:creationId xmlns:a16="http://schemas.microsoft.com/office/drawing/2014/main" id="{CB1E5690-8DD1-8024-6614-A719989D58D1}"/>
                    </a:ext>
                  </a:extLst>
                </p:cNvPr>
                <p:cNvSpPr/>
                <p:nvPr/>
              </p:nvSpPr>
              <p:spPr>
                <a:xfrm rot="5400000" flipH="1">
                  <a:off x="4088123" y="691967"/>
                  <a:ext cx="177585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0" name="Cercle">
                  <a:extLst>
                    <a:ext uri="{FF2B5EF4-FFF2-40B4-BE49-F238E27FC236}">
                      <a16:creationId xmlns:a16="http://schemas.microsoft.com/office/drawing/2014/main" id="{0F8FA713-E294-6F64-E4AD-0BA571725A15}"/>
                    </a:ext>
                  </a:extLst>
                </p:cNvPr>
                <p:cNvSpPr/>
                <p:nvPr/>
              </p:nvSpPr>
              <p:spPr>
                <a:xfrm rot="5400000" flipH="1">
                  <a:off x="3040840" y="341995"/>
                  <a:ext cx="177584" cy="17774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1" name="Cercle">
                  <a:extLst>
                    <a:ext uri="{FF2B5EF4-FFF2-40B4-BE49-F238E27FC236}">
                      <a16:creationId xmlns:a16="http://schemas.microsoft.com/office/drawing/2014/main" id="{42E6DC18-ACA9-4BC1-5FAB-18DE13FBB483}"/>
                    </a:ext>
                  </a:extLst>
                </p:cNvPr>
                <p:cNvSpPr/>
                <p:nvPr/>
              </p:nvSpPr>
              <p:spPr>
                <a:xfrm rot="5400000" flipH="1">
                  <a:off x="3564482" y="341995"/>
                  <a:ext cx="177584" cy="17774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2" name="Cercle">
                  <a:extLst>
                    <a:ext uri="{FF2B5EF4-FFF2-40B4-BE49-F238E27FC236}">
                      <a16:creationId xmlns:a16="http://schemas.microsoft.com/office/drawing/2014/main" id="{9977E501-F10D-D22F-C2AC-59B7A968E31A}"/>
                    </a:ext>
                  </a:extLst>
                </p:cNvPr>
                <p:cNvSpPr/>
                <p:nvPr/>
              </p:nvSpPr>
              <p:spPr>
                <a:xfrm rot="5400000" flipH="1">
                  <a:off x="2511937" y="691967"/>
                  <a:ext cx="177585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3" name="Cercle">
                  <a:extLst>
                    <a:ext uri="{FF2B5EF4-FFF2-40B4-BE49-F238E27FC236}">
                      <a16:creationId xmlns:a16="http://schemas.microsoft.com/office/drawing/2014/main" id="{6BDD49E1-10B9-223E-E7D5-821A12829F40}"/>
                    </a:ext>
                  </a:extLst>
                </p:cNvPr>
                <p:cNvSpPr/>
                <p:nvPr/>
              </p:nvSpPr>
              <p:spPr>
                <a:xfrm rot="5400000" flipH="1">
                  <a:off x="3564482" y="691967"/>
                  <a:ext cx="177584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4" name="Cercle">
                  <a:extLst>
                    <a:ext uri="{FF2B5EF4-FFF2-40B4-BE49-F238E27FC236}">
                      <a16:creationId xmlns:a16="http://schemas.microsoft.com/office/drawing/2014/main" id="{003D8202-1641-A44E-75D8-80394AFEE9AD}"/>
                    </a:ext>
                  </a:extLst>
                </p:cNvPr>
                <p:cNvSpPr/>
                <p:nvPr/>
              </p:nvSpPr>
              <p:spPr>
                <a:xfrm rot="5400000" flipH="1">
                  <a:off x="3040840" y="691967"/>
                  <a:ext cx="177584" cy="177746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5" name="Cercle">
                  <a:extLst>
                    <a:ext uri="{FF2B5EF4-FFF2-40B4-BE49-F238E27FC236}">
                      <a16:creationId xmlns:a16="http://schemas.microsoft.com/office/drawing/2014/main" id="{90F9E5CD-46FB-73F4-9036-470E849A2AF8}"/>
                    </a:ext>
                  </a:extLst>
                </p:cNvPr>
                <p:cNvSpPr/>
                <p:nvPr/>
              </p:nvSpPr>
              <p:spPr>
                <a:xfrm rot="16200000" flipH="1">
                  <a:off x="2169851" y="1830132"/>
                  <a:ext cx="364246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6" name="Cercle">
                  <a:extLst>
                    <a:ext uri="{FF2B5EF4-FFF2-40B4-BE49-F238E27FC236}">
                      <a16:creationId xmlns:a16="http://schemas.microsoft.com/office/drawing/2014/main" id="{ED96E1D1-72AF-5511-0DAC-552FC8100912}"/>
                    </a:ext>
                  </a:extLst>
                </p:cNvPr>
                <p:cNvSpPr/>
                <p:nvPr/>
              </p:nvSpPr>
              <p:spPr>
                <a:xfrm rot="16200000" flipH="1">
                  <a:off x="1085008" y="1830132"/>
                  <a:ext cx="364245" cy="36457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7" name="Cercle">
                  <a:extLst>
                    <a:ext uri="{FF2B5EF4-FFF2-40B4-BE49-F238E27FC236}">
                      <a16:creationId xmlns:a16="http://schemas.microsoft.com/office/drawing/2014/main" id="{96DCEB5E-6B73-1CFD-5AC4-FE40083D7938}"/>
                    </a:ext>
                  </a:extLst>
                </p:cNvPr>
                <p:cNvSpPr/>
                <p:nvPr/>
              </p:nvSpPr>
              <p:spPr>
                <a:xfrm rot="10800000">
                  <a:off x="3810343" y="1105349"/>
                  <a:ext cx="259461" cy="25969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7" name="Grouper">
                <a:extLst>
                  <a:ext uri="{FF2B5EF4-FFF2-40B4-BE49-F238E27FC236}">
                    <a16:creationId xmlns:a16="http://schemas.microsoft.com/office/drawing/2014/main" id="{89A9FB27-75B9-88E9-0669-697DFAACA140}"/>
                  </a:ext>
                </a:extLst>
              </p:cNvPr>
              <p:cNvGrpSpPr/>
              <p:nvPr/>
            </p:nvGrpSpPr>
            <p:grpSpPr>
              <a:xfrm flipH="1">
                <a:off x="9243414" y="1168081"/>
                <a:ext cx="2570044" cy="4036289"/>
                <a:chOff x="0" y="0"/>
                <a:chExt cx="2570043" cy="4036288"/>
              </a:xfrm>
              <a:grpFill/>
            </p:grpSpPr>
            <p:sp>
              <p:nvSpPr>
                <p:cNvPr id="144" name="Rectangle">
                  <a:extLst>
                    <a:ext uri="{FF2B5EF4-FFF2-40B4-BE49-F238E27FC236}">
                      <a16:creationId xmlns:a16="http://schemas.microsoft.com/office/drawing/2014/main" id="{7C134E98-2668-6BB6-2FA6-6A080EA6FFCE}"/>
                    </a:ext>
                  </a:extLst>
                </p:cNvPr>
                <p:cNvSpPr/>
                <p:nvPr/>
              </p:nvSpPr>
              <p:spPr>
                <a:xfrm rot="16200000" flipH="1">
                  <a:off x="1166873" y="1321706"/>
                  <a:ext cx="39048" cy="2108508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45" name="Rectangle">
                  <a:extLst>
                    <a:ext uri="{FF2B5EF4-FFF2-40B4-BE49-F238E27FC236}">
                      <a16:creationId xmlns:a16="http://schemas.microsoft.com/office/drawing/2014/main" id="{C6D50100-3740-46E9-A817-AC0FAFD217A8}"/>
                    </a:ext>
                  </a:extLst>
                </p:cNvPr>
                <p:cNvSpPr/>
                <p:nvPr/>
              </p:nvSpPr>
              <p:spPr>
                <a:xfrm rot="10800000" flipH="1">
                  <a:off x="2221127" y="2552524"/>
                  <a:ext cx="39048" cy="1483765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46" name="Cercle">
                  <a:extLst>
                    <a:ext uri="{FF2B5EF4-FFF2-40B4-BE49-F238E27FC236}">
                      <a16:creationId xmlns:a16="http://schemas.microsoft.com/office/drawing/2014/main" id="{C6429522-5B25-4BC2-2D90-9305BBB77FA5}"/>
                    </a:ext>
                  </a:extLst>
                </p:cNvPr>
                <p:cNvSpPr/>
                <p:nvPr/>
              </p:nvSpPr>
              <p:spPr>
                <a:xfrm rot="10800000" flipH="1">
                  <a:off x="0" y="2046268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47" name="Cercle">
                  <a:extLst>
                    <a:ext uri="{FF2B5EF4-FFF2-40B4-BE49-F238E27FC236}">
                      <a16:creationId xmlns:a16="http://schemas.microsoft.com/office/drawing/2014/main" id="{9B1A286F-3C57-45A0-296F-B14ECA9923EC}"/>
                    </a:ext>
                  </a:extLst>
                </p:cNvPr>
                <p:cNvSpPr/>
                <p:nvPr/>
              </p:nvSpPr>
              <p:spPr>
                <a:xfrm rot="10800000" flipH="1">
                  <a:off x="1911259" y="2046268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48" name="Cercle">
                  <a:extLst>
                    <a:ext uri="{FF2B5EF4-FFF2-40B4-BE49-F238E27FC236}">
                      <a16:creationId xmlns:a16="http://schemas.microsoft.com/office/drawing/2014/main" id="{6BA00C2E-D4AE-27B8-A16C-53DDC87A3638}"/>
                    </a:ext>
                  </a:extLst>
                </p:cNvPr>
                <p:cNvSpPr/>
                <p:nvPr/>
              </p:nvSpPr>
              <p:spPr>
                <a:xfrm rot="10800000" flipH="1">
                  <a:off x="0" y="0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9" name="Cercle">
                  <a:extLst>
                    <a:ext uri="{FF2B5EF4-FFF2-40B4-BE49-F238E27FC236}">
                      <a16:creationId xmlns:a16="http://schemas.microsoft.com/office/drawing/2014/main" id="{CBD8445B-C114-A42A-4705-D65A769235AB}"/>
                    </a:ext>
                  </a:extLst>
                </p:cNvPr>
                <p:cNvSpPr/>
                <p:nvPr/>
              </p:nvSpPr>
              <p:spPr>
                <a:xfrm rot="10800000" flipH="1">
                  <a:off x="1911259" y="0"/>
                  <a:ext cx="658785" cy="659385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8" name="Grouper">
                <a:extLst>
                  <a:ext uri="{FF2B5EF4-FFF2-40B4-BE49-F238E27FC236}">
                    <a16:creationId xmlns:a16="http://schemas.microsoft.com/office/drawing/2014/main" id="{684C9F0D-09F0-8E1E-E1EB-0A3DB8234572}"/>
                  </a:ext>
                </a:extLst>
              </p:cNvPr>
              <p:cNvGrpSpPr/>
              <p:nvPr/>
            </p:nvGrpSpPr>
            <p:grpSpPr>
              <a:xfrm flipH="1">
                <a:off x="1217792" y="8681913"/>
                <a:ext cx="832948" cy="1323183"/>
                <a:chOff x="0" y="-1"/>
                <a:chExt cx="832948" cy="1323182"/>
              </a:xfrm>
              <a:grpFill/>
            </p:grpSpPr>
            <p:sp>
              <p:nvSpPr>
                <p:cNvPr id="29" name="Rectangle">
                  <a:extLst>
                    <a:ext uri="{FF2B5EF4-FFF2-40B4-BE49-F238E27FC236}">
                      <a16:creationId xmlns:a16="http://schemas.microsoft.com/office/drawing/2014/main" id="{57D675DD-C203-4175-B6EC-7A764973B603}"/>
                    </a:ext>
                  </a:extLst>
                </p:cNvPr>
                <p:cNvSpPr/>
                <p:nvPr/>
              </p:nvSpPr>
              <p:spPr>
                <a:xfrm rot="16200000">
                  <a:off x="426669" y="491870"/>
                  <a:ext cx="12888" cy="489689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30" name="Rectangle">
                  <a:extLst>
                    <a:ext uri="{FF2B5EF4-FFF2-40B4-BE49-F238E27FC236}">
                      <a16:creationId xmlns:a16="http://schemas.microsoft.com/office/drawing/2014/main" id="{C82571B7-5839-2E2E-B57B-0ED2B070C2B6}"/>
                    </a:ext>
                  </a:extLst>
                </p:cNvPr>
                <p:cNvSpPr/>
                <p:nvPr/>
              </p:nvSpPr>
              <p:spPr>
                <a:xfrm rot="10800000">
                  <a:off x="95921" y="627308"/>
                  <a:ext cx="12887" cy="695873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31" name="Rectangle">
                  <a:extLst>
                    <a:ext uri="{FF2B5EF4-FFF2-40B4-BE49-F238E27FC236}">
                      <a16:creationId xmlns:a16="http://schemas.microsoft.com/office/drawing/2014/main" id="{5F2395D2-62F0-1463-2DB2-B949AF57E075}"/>
                    </a:ext>
                  </a:extLst>
                </p:cNvPr>
                <p:cNvSpPr/>
                <p:nvPr/>
              </p:nvSpPr>
              <p:spPr>
                <a:xfrm rot="10800000">
                  <a:off x="102364" y="24342"/>
                  <a:ext cx="12888" cy="695872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32" name="Cercle">
                  <a:extLst>
                    <a:ext uri="{FF2B5EF4-FFF2-40B4-BE49-F238E27FC236}">
                      <a16:creationId xmlns:a16="http://schemas.microsoft.com/office/drawing/2014/main" id="{73675B98-8B00-30A3-B643-8F5E35D62468}"/>
                    </a:ext>
                  </a:extLst>
                </p:cNvPr>
                <p:cNvSpPr/>
                <p:nvPr/>
              </p:nvSpPr>
              <p:spPr>
                <a:xfrm rot="16200000">
                  <a:off x="99" y="627905"/>
                  <a:ext cx="217419" cy="21761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33" name="Cercle">
                  <a:extLst>
                    <a:ext uri="{FF2B5EF4-FFF2-40B4-BE49-F238E27FC236}">
                      <a16:creationId xmlns:a16="http://schemas.microsoft.com/office/drawing/2014/main" id="{1CE351CB-D14E-4AB9-168F-13E8FB34E36E}"/>
                    </a:ext>
                  </a:extLst>
                </p:cNvPr>
                <p:cNvSpPr/>
                <p:nvPr/>
              </p:nvSpPr>
              <p:spPr>
                <a:xfrm rot="16200000">
                  <a:off x="615429" y="627209"/>
                  <a:ext cx="217420" cy="21761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43" name="Cercle">
                  <a:extLst>
                    <a:ext uri="{FF2B5EF4-FFF2-40B4-BE49-F238E27FC236}">
                      <a16:creationId xmlns:a16="http://schemas.microsoft.com/office/drawing/2014/main" id="{E135628A-0F7A-CED8-442E-51514B84713E}"/>
                    </a:ext>
                  </a:extLst>
                </p:cNvPr>
                <p:cNvSpPr/>
                <p:nvPr/>
              </p:nvSpPr>
              <p:spPr>
                <a:xfrm rot="16200000">
                  <a:off x="7851" y="-100"/>
                  <a:ext cx="217419" cy="217618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spcBef>
                      <a:spcPts val="0"/>
                    </a:spcBef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</p:grpSp>
      </p:grpSp>
      <p:sp>
        <p:nvSpPr>
          <p:cNvPr id="141" name="Titre 1">
            <a:extLst>
              <a:ext uri="{FF2B5EF4-FFF2-40B4-BE49-F238E27FC236}">
                <a16:creationId xmlns:a16="http://schemas.microsoft.com/office/drawing/2014/main" id="{B7FD5BA4-71BA-FCBA-0428-2246A710E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142" y="2493330"/>
            <a:ext cx="2553415" cy="2185849"/>
          </a:xfrm>
          <a:prstGeom prst="rect">
            <a:avLst/>
          </a:prstGeom>
        </p:spPr>
        <p:txBody>
          <a:bodyPr anchor="ctr"/>
          <a:lstStyle>
            <a:lvl1pPr algn="ctr">
              <a:defRPr sz="18000" b="1" i="1">
                <a:gradFill>
                  <a:gsLst>
                    <a:gs pos="0">
                      <a:srgbClr val="FAB79E"/>
                    </a:gs>
                    <a:gs pos="99000">
                      <a:srgbClr val="FF7400"/>
                    </a:gs>
                  </a:gsLst>
                  <a:lin ang="5400000" scaled="1"/>
                </a:gra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fr-FR" dirty="0"/>
              <a:t>X</a:t>
            </a:r>
          </a:p>
        </p:txBody>
      </p:sp>
      <p:sp>
        <p:nvSpPr>
          <p:cNvPr id="142" name="Sous-titre 2">
            <a:extLst>
              <a:ext uri="{FF2B5EF4-FFF2-40B4-BE49-F238E27FC236}">
                <a16:creationId xmlns:a16="http://schemas.microsoft.com/office/drawing/2014/main" id="{78379AD4-8AFF-FFEA-7868-721F85A40E5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071792" y="2354558"/>
            <a:ext cx="6784465" cy="2226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6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59491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52D1BDA-9763-4D62-01EE-DCB09C27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103587"/>
            <a:ext cx="11477297" cy="5407572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407AAE83-1D56-09E2-50DA-856EDD9FB1C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3D2282-D940-4438-E77A-18E383A6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42507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8DD8622-F48C-E725-5425-C62AF412B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684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6B4ADE76-3454-9582-B971-0C6B48160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3684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F451F4B-1B11-91E0-61EA-703D8ACCE0A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58B8204-C895-E15C-C02C-8318FE98D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38541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logo_ijl.png" descr="logo_ijl.png">
            <a:extLst>
              <a:ext uri="{FF2B5EF4-FFF2-40B4-BE49-F238E27FC236}">
                <a16:creationId xmlns:a16="http://schemas.microsoft.com/office/drawing/2014/main" id="{E89DC35B-779F-E29E-888D-D72B3F97C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58" y="1438695"/>
            <a:ext cx="2524034" cy="829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vidéo-collée.png" descr="vidéo-collée.png">
            <a:extLst>
              <a:ext uri="{FF2B5EF4-FFF2-40B4-BE49-F238E27FC236}">
                <a16:creationId xmlns:a16="http://schemas.microsoft.com/office/drawing/2014/main" id="{7AD9836E-B690-1DA2-FE51-93A6862B3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985" r="23396" b="6263"/>
          <a:stretch/>
        </p:blipFill>
        <p:spPr>
          <a:xfrm>
            <a:off x="6105830" y="0"/>
            <a:ext cx="6086170" cy="685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3D88D825-3035-0A4B-A675-A873E27BE1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FED1AF">
                  <a:alpha val="55498"/>
                </a:srgbClr>
              </a:gs>
              <a:gs pos="31206">
                <a:srgbClr val="FE900D">
                  <a:alpha val="55498"/>
                </a:srgbClr>
              </a:gs>
              <a:gs pos="45873">
                <a:srgbClr val="F6801D">
                  <a:alpha val="55498"/>
                </a:srgbClr>
              </a:gs>
              <a:gs pos="65673">
                <a:srgbClr val="ED702D">
                  <a:alpha val="55498"/>
                </a:srgbClr>
              </a:gs>
              <a:gs pos="95000">
                <a:srgbClr val="E77239">
                  <a:alpha val="55498"/>
                </a:srgbClr>
              </a:gs>
            </a:gsLst>
            <a:lin ang="84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FD361B7-60F1-A8B8-755B-38F8A93E0305}"/>
              </a:ext>
            </a:extLst>
          </p:cNvPr>
          <p:cNvGrpSpPr/>
          <p:nvPr userDrawn="1"/>
        </p:nvGrpSpPr>
        <p:grpSpPr>
          <a:xfrm>
            <a:off x="6408066" y="673768"/>
            <a:ext cx="5481698" cy="6195250"/>
            <a:chOff x="5955884" y="274028"/>
            <a:chExt cx="6064789" cy="6854239"/>
          </a:xfrm>
        </p:grpSpPr>
        <p:sp>
          <p:nvSpPr>
            <p:cNvPr id="5" name="Cercle">
              <a:extLst>
                <a:ext uri="{FF2B5EF4-FFF2-40B4-BE49-F238E27FC236}">
                  <a16:creationId xmlns:a16="http://schemas.microsoft.com/office/drawing/2014/main" id="{DBBECC4E-4ADF-AB77-7761-428024BDDC0A}"/>
                </a:ext>
              </a:extLst>
            </p:cNvPr>
            <p:cNvSpPr/>
            <p:nvPr/>
          </p:nvSpPr>
          <p:spPr>
            <a:xfrm>
              <a:off x="5955884" y="2987182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Cercle">
              <a:extLst>
                <a:ext uri="{FF2B5EF4-FFF2-40B4-BE49-F238E27FC236}">
                  <a16:creationId xmlns:a16="http://schemas.microsoft.com/office/drawing/2014/main" id="{8BA5CBB9-5CEE-40BD-4528-72F686BFD420}"/>
                </a:ext>
              </a:extLst>
            </p:cNvPr>
            <p:cNvSpPr/>
            <p:nvPr/>
          </p:nvSpPr>
          <p:spPr>
            <a:xfrm>
              <a:off x="8549046" y="2989275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Cercle">
              <a:extLst>
                <a:ext uri="{FF2B5EF4-FFF2-40B4-BE49-F238E27FC236}">
                  <a16:creationId xmlns:a16="http://schemas.microsoft.com/office/drawing/2014/main" id="{62A336DC-8341-A7E0-4E64-A3585CE6302D}"/>
                </a:ext>
              </a:extLst>
            </p:cNvPr>
            <p:cNvSpPr/>
            <p:nvPr/>
          </p:nvSpPr>
          <p:spPr>
            <a:xfrm>
              <a:off x="8552198" y="5700937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Cercle">
              <a:extLst>
                <a:ext uri="{FF2B5EF4-FFF2-40B4-BE49-F238E27FC236}">
                  <a16:creationId xmlns:a16="http://schemas.microsoft.com/office/drawing/2014/main" id="{65F711BC-A996-0690-3BB5-A8C90A4DF647}"/>
                </a:ext>
              </a:extLst>
            </p:cNvPr>
            <p:cNvSpPr/>
            <p:nvPr/>
          </p:nvSpPr>
          <p:spPr>
            <a:xfrm>
              <a:off x="5958389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ercle">
              <a:extLst>
                <a:ext uri="{FF2B5EF4-FFF2-40B4-BE49-F238E27FC236}">
                  <a16:creationId xmlns:a16="http://schemas.microsoft.com/office/drawing/2014/main" id="{3C2CF2AF-0446-9341-3B63-5D0E5F4B48F1}"/>
                </a:ext>
              </a:extLst>
            </p:cNvPr>
            <p:cNvSpPr/>
            <p:nvPr/>
          </p:nvSpPr>
          <p:spPr>
            <a:xfrm>
              <a:off x="11150771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ercle">
              <a:extLst>
                <a:ext uri="{FF2B5EF4-FFF2-40B4-BE49-F238E27FC236}">
                  <a16:creationId xmlns:a16="http://schemas.microsoft.com/office/drawing/2014/main" id="{FBDF7490-4A76-5C7E-202B-8C004A1CFB6E}"/>
                </a:ext>
              </a:extLst>
            </p:cNvPr>
            <p:cNvSpPr/>
            <p:nvPr/>
          </p:nvSpPr>
          <p:spPr>
            <a:xfrm>
              <a:off x="11150771" y="2988043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ercle">
              <a:extLst>
                <a:ext uri="{FF2B5EF4-FFF2-40B4-BE49-F238E27FC236}">
                  <a16:creationId xmlns:a16="http://schemas.microsoft.com/office/drawing/2014/main" id="{041D33DD-A93E-C6CD-114C-16C84487E675}"/>
                </a:ext>
              </a:extLst>
            </p:cNvPr>
            <p:cNvSpPr/>
            <p:nvPr/>
          </p:nvSpPr>
          <p:spPr>
            <a:xfrm>
              <a:off x="8552198" y="274028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0D3EF5A4-761B-9CF8-CE25-899819F26A0A}"/>
                </a:ext>
              </a:extLst>
            </p:cNvPr>
            <p:cNvSpPr/>
            <p:nvPr/>
          </p:nvSpPr>
          <p:spPr>
            <a:xfrm>
              <a:off x="6364208" y="3816000"/>
              <a:ext cx="53254" cy="1908000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757E14CB-2C49-53C8-5F65-6CCD3F3FBDEB}"/>
                </a:ext>
              </a:extLst>
            </p:cNvPr>
            <p:cNvSpPr/>
            <p:nvPr/>
          </p:nvSpPr>
          <p:spPr>
            <a:xfrm rot="16200000">
              <a:off x="7668000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36799C3E-4113-D7BE-3465-BA2E88EB0463}"/>
                </a:ext>
              </a:extLst>
            </p:cNvPr>
            <p:cNvSpPr/>
            <p:nvPr/>
          </p:nvSpPr>
          <p:spPr>
            <a:xfrm rot="16200000">
              <a:off x="10226667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C987FADE-5843-E1A2-7397-33B99404CAC0}"/>
                </a:ext>
              </a:extLst>
            </p:cNvPr>
            <p:cNvSpPr/>
            <p:nvPr/>
          </p:nvSpPr>
          <p:spPr>
            <a:xfrm>
              <a:off x="8960521" y="6570656"/>
              <a:ext cx="53255" cy="557611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6" name="Questions ?">
            <a:extLst>
              <a:ext uri="{FF2B5EF4-FFF2-40B4-BE49-F238E27FC236}">
                <a16:creationId xmlns:a16="http://schemas.microsoft.com/office/drawing/2014/main" id="{5B9578AB-169A-78C9-6B77-E549F2827BC6}"/>
              </a:ext>
            </a:extLst>
          </p:cNvPr>
          <p:cNvSpPr txBox="1"/>
          <p:nvPr userDrawn="1"/>
        </p:nvSpPr>
        <p:spPr>
          <a:xfrm>
            <a:off x="900431" y="2970163"/>
            <a:ext cx="4306880" cy="893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0600">
                <a:gradFill flip="none" rotWithShape="1">
                  <a:gsLst>
                    <a:gs pos="0">
                      <a:srgbClr val="EA5B0C"/>
                    </a:gs>
                    <a:gs pos="55476">
                      <a:schemeClr val="accent2">
                        <a:hueOff val="-9313062"/>
                        <a:satOff val="-9756"/>
                        <a:lumOff val="8058"/>
                      </a:schemeClr>
                    </a:gs>
                    <a:gs pos="100000">
                      <a:srgbClr val="D1987E"/>
                    </a:gs>
                  </a:gsLst>
                  <a:lin ang="804850" scaled="0"/>
                </a:gra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/>
            <a:r>
              <a:rPr sz="5000" b="1" dirty="0">
                <a:gradFill flip="none" rotWithShape="1">
                  <a:gsLst>
                    <a:gs pos="0">
                      <a:srgbClr val="EA5B0C"/>
                    </a:gs>
                    <a:gs pos="100000">
                      <a:srgbClr val="D1987E"/>
                    </a:gs>
                  </a:gsLst>
                  <a:lin ang="804850" scaled="0"/>
                </a:gradFill>
              </a:rPr>
              <a:t>Questions</a:t>
            </a:r>
            <a:r>
              <a:rPr sz="50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4051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9A9DA1-35FC-C4EE-D199-CE113BA1A0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4000">
                <a:srgbClr val="FF9400"/>
              </a:gs>
              <a:gs pos="100000">
                <a:srgbClr val="FAB79E"/>
              </a:gs>
              <a:gs pos="0">
                <a:srgbClr val="F5692E"/>
              </a:gs>
              <a:gs pos="26000">
                <a:srgbClr val="FF7400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F1B5F5-51C8-B97A-FAA9-1115CAE75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450" y="-4065"/>
            <a:ext cx="12020550" cy="6862065"/>
          </a:xfrm>
          <a:prstGeom prst="rect">
            <a:avLst/>
          </a:prstGeom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527084F-6E51-5D84-8EB6-374C81DE3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777" y="1491956"/>
            <a:ext cx="2524448" cy="8293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hank you for your…">
            <a:extLst>
              <a:ext uri="{FF2B5EF4-FFF2-40B4-BE49-F238E27FC236}">
                <a16:creationId xmlns:a16="http://schemas.microsoft.com/office/drawing/2014/main" id="{54F1E566-C111-6BC3-31B6-38D983A9627B}"/>
              </a:ext>
            </a:extLst>
          </p:cNvPr>
          <p:cNvSpPr txBox="1"/>
          <p:nvPr userDrawn="1"/>
        </p:nvSpPr>
        <p:spPr>
          <a:xfrm>
            <a:off x="1079777" y="2531317"/>
            <a:ext cx="7084787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Thank you for your </a:t>
            </a:r>
          </a:p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attention </a:t>
            </a:r>
          </a:p>
        </p:txBody>
      </p:sp>
    </p:spTree>
    <p:extLst>
      <p:ext uri="{BB962C8B-B14F-4D97-AF65-F5344CB8AC3E}">
        <p14:creationId xmlns:p14="http://schemas.microsoft.com/office/powerpoint/2010/main" val="1733087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(Introduction, Remmerciements Questions, 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9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2020806-E101-133E-DCDC-97FEE985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103587"/>
            <a:ext cx="11477297" cy="491884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F8EC35D-05C2-534F-4517-E7F9B4155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4CBEBDF-6336-7BF2-BD4A-279A4EE2AD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</p:spTree>
    <p:extLst>
      <p:ext uri="{BB962C8B-B14F-4D97-AF65-F5344CB8AC3E}">
        <p14:creationId xmlns:p14="http://schemas.microsoft.com/office/powerpoint/2010/main" val="26095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B157B90-0A4B-C119-FC57-59367A428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684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F74CA23E-F803-DC4C-ADCC-461DE87D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3684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52B5E1-3034-96BA-AE51-204453D30DC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36001" y="216620"/>
            <a:ext cx="3236399" cy="327996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7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Optionnel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DF5032-4728-598E-F345-DBCE625E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850" y="77190"/>
            <a:ext cx="3104750" cy="59376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01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vidéo-collée.png" descr="vidéo-collée.png">
            <a:extLst>
              <a:ext uri="{FF2B5EF4-FFF2-40B4-BE49-F238E27FC236}">
                <a16:creationId xmlns:a16="http://schemas.microsoft.com/office/drawing/2014/main" id="{192E77B7-EB91-BE6E-E505-B9EFE84C3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85" r="23396" b="6263"/>
          <a:stretch/>
        </p:blipFill>
        <p:spPr>
          <a:xfrm>
            <a:off x="6105830" y="0"/>
            <a:ext cx="6086170" cy="685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6" name="Rectangle">
            <a:extLst>
              <a:ext uri="{FF2B5EF4-FFF2-40B4-BE49-F238E27FC236}">
                <a16:creationId xmlns:a16="http://schemas.microsoft.com/office/drawing/2014/main" id="{1362ACD5-A16F-FD07-273A-47ADB3C3CEEB}"/>
              </a:ext>
            </a:extLst>
          </p:cNvPr>
          <p:cNvSpPr/>
          <p:nvPr userDrawn="1"/>
        </p:nvSpPr>
        <p:spPr>
          <a:xfrm>
            <a:off x="6096000" y="0"/>
            <a:ext cx="6096001" cy="6850286"/>
          </a:xfrm>
          <a:prstGeom prst="rect">
            <a:avLst/>
          </a:prstGeom>
          <a:gradFill>
            <a:gsLst>
              <a:gs pos="0">
                <a:srgbClr val="A2CDBF">
                  <a:alpha val="55498"/>
                </a:srgbClr>
              </a:gs>
              <a:gs pos="32662">
                <a:srgbClr val="54BD9B">
                  <a:alpha val="55498"/>
                </a:srgbClr>
              </a:gs>
              <a:gs pos="46710">
                <a:srgbClr val="49A585">
                  <a:alpha val="55498"/>
                </a:srgbClr>
              </a:gs>
              <a:gs pos="65673">
                <a:srgbClr val="008F6C">
                  <a:alpha val="55498"/>
                </a:srgbClr>
              </a:gs>
              <a:gs pos="78238">
                <a:srgbClr val="1F8D6E">
                  <a:alpha val="55498"/>
                </a:srgbClr>
              </a:gs>
              <a:gs pos="100000">
                <a:srgbClr val="008F6D">
                  <a:alpha val="55498"/>
                </a:srgbClr>
              </a:gs>
            </a:gsLst>
            <a:lin ang="8374729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C20FC2CA-32BF-4EA9-42B4-03D1631B4E3A}"/>
              </a:ext>
            </a:extLst>
          </p:cNvPr>
          <p:cNvGrpSpPr/>
          <p:nvPr userDrawn="1"/>
        </p:nvGrpSpPr>
        <p:grpSpPr>
          <a:xfrm>
            <a:off x="6408066" y="673768"/>
            <a:ext cx="5481698" cy="6195250"/>
            <a:chOff x="5955884" y="274028"/>
            <a:chExt cx="6064789" cy="6854239"/>
          </a:xfrm>
        </p:grpSpPr>
        <p:sp>
          <p:nvSpPr>
            <p:cNvPr id="48" name="Cercle">
              <a:extLst>
                <a:ext uri="{FF2B5EF4-FFF2-40B4-BE49-F238E27FC236}">
                  <a16:creationId xmlns:a16="http://schemas.microsoft.com/office/drawing/2014/main" id="{469C516E-B78D-E0ED-2537-3535791CD0B0}"/>
                </a:ext>
              </a:extLst>
            </p:cNvPr>
            <p:cNvSpPr/>
            <p:nvPr/>
          </p:nvSpPr>
          <p:spPr>
            <a:xfrm>
              <a:off x="5955884" y="2987182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" name="Cercle">
              <a:extLst>
                <a:ext uri="{FF2B5EF4-FFF2-40B4-BE49-F238E27FC236}">
                  <a16:creationId xmlns:a16="http://schemas.microsoft.com/office/drawing/2014/main" id="{FDE4066A-BC6C-70BA-DCC7-6A22754AAC1C}"/>
                </a:ext>
              </a:extLst>
            </p:cNvPr>
            <p:cNvSpPr/>
            <p:nvPr/>
          </p:nvSpPr>
          <p:spPr>
            <a:xfrm>
              <a:off x="8549046" y="2989275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" name="Cercle">
              <a:extLst>
                <a:ext uri="{FF2B5EF4-FFF2-40B4-BE49-F238E27FC236}">
                  <a16:creationId xmlns:a16="http://schemas.microsoft.com/office/drawing/2014/main" id="{7E82529B-D660-4A57-2791-2E07B5B45773}"/>
                </a:ext>
              </a:extLst>
            </p:cNvPr>
            <p:cNvSpPr/>
            <p:nvPr/>
          </p:nvSpPr>
          <p:spPr>
            <a:xfrm>
              <a:off x="8552198" y="5700937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Cercle">
              <a:extLst>
                <a:ext uri="{FF2B5EF4-FFF2-40B4-BE49-F238E27FC236}">
                  <a16:creationId xmlns:a16="http://schemas.microsoft.com/office/drawing/2014/main" id="{59089423-2900-B31D-96C6-BFCB160B05C0}"/>
                </a:ext>
              </a:extLst>
            </p:cNvPr>
            <p:cNvSpPr/>
            <p:nvPr/>
          </p:nvSpPr>
          <p:spPr>
            <a:xfrm>
              <a:off x="5958389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2" name="Cercle">
              <a:extLst>
                <a:ext uri="{FF2B5EF4-FFF2-40B4-BE49-F238E27FC236}">
                  <a16:creationId xmlns:a16="http://schemas.microsoft.com/office/drawing/2014/main" id="{A619A38E-5459-23DF-DFDB-E22617821374}"/>
                </a:ext>
              </a:extLst>
            </p:cNvPr>
            <p:cNvSpPr/>
            <p:nvPr/>
          </p:nvSpPr>
          <p:spPr>
            <a:xfrm>
              <a:off x="11150771" y="5701797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3" name="Cercle">
              <a:extLst>
                <a:ext uri="{FF2B5EF4-FFF2-40B4-BE49-F238E27FC236}">
                  <a16:creationId xmlns:a16="http://schemas.microsoft.com/office/drawing/2014/main" id="{E3D48922-BBEB-F9E8-A390-340CB3747F96}"/>
                </a:ext>
              </a:extLst>
            </p:cNvPr>
            <p:cNvSpPr/>
            <p:nvPr/>
          </p:nvSpPr>
          <p:spPr>
            <a:xfrm>
              <a:off x="11150771" y="2988043"/>
              <a:ext cx="869902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" name="Cercle">
              <a:extLst>
                <a:ext uri="{FF2B5EF4-FFF2-40B4-BE49-F238E27FC236}">
                  <a16:creationId xmlns:a16="http://schemas.microsoft.com/office/drawing/2014/main" id="{5A674BBA-4A04-F4C9-2C08-0BA7C676BD81}"/>
                </a:ext>
              </a:extLst>
            </p:cNvPr>
            <p:cNvSpPr/>
            <p:nvPr/>
          </p:nvSpPr>
          <p:spPr>
            <a:xfrm>
              <a:off x="8552198" y="274028"/>
              <a:ext cx="869901" cy="869902"/>
            </a:xfrm>
            <a:prstGeom prst="ellipse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0323A8B6-F82A-DC18-0686-0BBA6753D8EC}"/>
                </a:ext>
              </a:extLst>
            </p:cNvPr>
            <p:cNvSpPr/>
            <p:nvPr/>
          </p:nvSpPr>
          <p:spPr>
            <a:xfrm>
              <a:off x="6364208" y="3816000"/>
              <a:ext cx="53254" cy="1908000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" name="Rectangle">
              <a:extLst>
                <a:ext uri="{FF2B5EF4-FFF2-40B4-BE49-F238E27FC236}">
                  <a16:creationId xmlns:a16="http://schemas.microsoft.com/office/drawing/2014/main" id="{A283E385-FC10-8094-1722-60DC8FBC22A3}"/>
                </a:ext>
              </a:extLst>
            </p:cNvPr>
            <p:cNvSpPr/>
            <p:nvPr/>
          </p:nvSpPr>
          <p:spPr>
            <a:xfrm rot="16200000">
              <a:off x="7668000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Rectangle">
              <a:extLst>
                <a:ext uri="{FF2B5EF4-FFF2-40B4-BE49-F238E27FC236}">
                  <a16:creationId xmlns:a16="http://schemas.microsoft.com/office/drawing/2014/main" id="{32531155-AEA5-7250-349D-5599421F89E6}"/>
                </a:ext>
              </a:extLst>
            </p:cNvPr>
            <p:cNvSpPr/>
            <p:nvPr/>
          </p:nvSpPr>
          <p:spPr>
            <a:xfrm rot="16200000">
              <a:off x="10226667" y="5217514"/>
              <a:ext cx="53254" cy="1838469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" name="Rectangle">
              <a:extLst>
                <a:ext uri="{FF2B5EF4-FFF2-40B4-BE49-F238E27FC236}">
                  <a16:creationId xmlns:a16="http://schemas.microsoft.com/office/drawing/2014/main" id="{AA9D2416-1D0A-7D63-6476-966CEC3D73AD}"/>
                </a:ext>
              </a:extLst>
            </p:cNvPr>
            <p:cNvSpPr/>
            <p:nvPr/>
          </p:nvSpPr>
          <p:spPr>
            <a:xfrm>
              <a:off x="8960521" y="6570656"/>
              <a:ext cx="53255" cy="557611"/>
            </a:xfrm>
            <a:prstGeom prst="rect">
              <a:avLst/>
            </a:prstGeom>
            <a:solidFill>
              <a:schemeClr val="accent2">
                <a:hueOff val="409703"/>
                <a:satOff val="16284"/>
                <a:lumOff val="503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chemeClr val="accent2">
                      <a:hueOff val="409703"/>
                      <a:satOff val="16284"/>
                      <a:lumOff val="50349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63" name="logo_ijl.png" descr="logo_ijl.png">
            <a:extLst>
              <a:ext uri="{FF2B5EF4-FFF2-40B4-BE49-F238E27FC236}">
                <a16:creationId xmlns:a16="http://schemas.microsoft.com/office/drawing/2014/main" id="{E89DC35B-779F-E29E-888D-D72B3F97C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4758" y="1438695"/>
            <a:ext cx="2524034" cy="82937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Questions ?">
            <a:extLst>
              <a:ext uri="{FF2B5EF4-FFF2-40B4-BE49-F238E27FC236}">
                <a16:creationId xmlns:a16="http://schemas.microsoft.com/office/drawing/2014/main" id="{377EC689-8DAB-5CC1-B8FF-5F28C3B902B8}"/>
              </a:ext>
            </a:extLst>
          </p:cNvPr>
          <p:cNvSpPr txBox="1"/>
          <p:nvPr userDrawn="1"/>
        </p:nvSpPr>
        <p:spPr>
          <a:xfrm>
            <a:off x="892800" y="2980800"/>
            <a:ext cx="431690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0600">
                <a:gradFill flip="none" rotWithShape="1">
                  <a:gsLst>
                    <a:gs pos="1972">
                      <a:srgbClr val="A2CDBF"/>
                    </a:gs>
                    <a:gs pos="100000">
                      <a:srgbClr val="008F6C"/>
                    </a:gs>
                  </a:gsLst>
                  <a:lin ang="804850" scaled="0"/>
                </a:gra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/>
            <a:r>
              <a:rPr sz="5000" b="1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56573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954F64-4D01-08D8-FAD6-C863F7065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rgbClr val="66C696"/>
              </a:gs>
              <a:gs pos="100000">
                <a:srgbClr val="95D0BB"/>
              </a:gs>
              <a:gs pos="0">
                <a:srgbClr val="00A482"/>
              </a:gs>
              <a:gs pos="35000">
                <a:srgbClr val="1FA6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BDE222-4AFF-144D-81E2-78DFBCAB1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450" y="-4065"/>
            <a:ext cx="12020550" cy="686206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24117AC-02F6-3CDE-9732-2D2B19160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777" y="1491956"/>
            <a:ext cx="2524448" cy="82934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hank you for your…">
            <a:extLst>
              <a:ext uri="{FF2B5EF4-FFF2-40B4-BE49-F238E27FC236}">
                <a16:creationId xmlns:a16="http://schemas.microsoft.com/office/drawing/2014/main" id="{DCBB4DFB-77DF-5643-DB5A-A6DC4B9DFEAB}"/>
              </a:ext>
            </a:extLst>
          </p:cNvPr>
          <p:cNvSpPr txBox="1"/>
          <p:nvPr userDrawn="1"/>
        </p:nvSpPr>
        <p:spPr>
          <a:xfrm>
            <a:off x="1079777" y="2531317"/>
            <a:ext cx="7084787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Thank you for your </a:t>
            </a:r>
          </a:p>
          <a:p>
            <a:pPr algn="l" defTabSz="457200">
              <a:defRPr sz="116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5500" b="1" dirty="0"/>
              <a:t>attention </a:t>
            </a:r>
          </a:p>
        </p:txBody>
      </p:sp>
    </p:spTree>
    <p:extLst>
      <p:ext uri="{BB962C8B-B14F-4D97-AF65-F5344CB8AC3E}">
        <p14:creationId xmlns:p14="http://schemas.microsoft.com/office/powerpoint/2010/main" val="141079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(Introduction, Remmerciements Questions, 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8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BE7A06-8BC8-C2F7-236D-22B44E080163}"/>
              </a:ext>
            </a:extLst>
          </p:cNvPr>
          <p:cNvSpPr/>
          <p:nvPr userDrawn="1"/>
        </p:nvSpPr>
        <p:spPr>
          <a:xfrm>
            <a:off x="7924800" y="0"/>
            <a:ext cx="4267200" cy="6858000"/>
          </a:xfrm>
          <a:prstGeom prst="rect">
            <a:avLst/>
          </a:prstGeom>
          <a:gradFill>
            <a:gsLst>
              <a:gs pos="61000">
                <a:srgbClr val="66C696"/>
              </a:gs>
              <a:gs pos="100000">
                <a:srgbClr val="95D0BB"/>
              </a:gs>
              <a:gs pos="0">
                <a:srgbClr val="00A482"/>
              </a:gs>
              <a:gs pos="35000">
                <a:srgbClr val="1FA6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ercle">
            <a:extLst>
              <a:ext uri="{FF2B5EF4-FFF2-40B4-BE49-F238E27FC236}">
                <a16:creationId xmlns:a16="http://schemas.microsoft.com/office/drawing/2014/main" id="{EF6A2B16-3FEA-4003-2A1F-527D7D5AFBB0}"/>
              </a:ext>
            </a:extLst>
          </p:cNvPr>
          <p:cNvSpPr/>
          <p:nvPr userDrawn="1"/>
        </p:nvSpPr>
        <p:spPr>
          <a:xfrm>
            <a:off x="11040193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ercle">
            <a:extLst>
              <a:ext uri="{FF2B5EF4-FFF2-40B4-BE49-F238E27FC236}">
                <a16:creationId xmlns:a16="http://schemas.microsoft.com/office/drawing/2014/main" id="{4C5E66D5-CCBF-A9A2-494D-750BF78A4DB8}"/>
              </a:ext>
            </a:extLst>
          </p:cNvPr>
          <p:cNvSpPr/>
          <p:nvPr userDrawn="1"/>
        </p:nvSpPr>
        <p:spPr>
          <a:xfrm>
            <a:off x="11040193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Cercle">
            <a:extLst>
              <a:ext uri="{FF2B5EF4-FFF2-40B4-BE49-F238E27FC236}">
                <a16:creationId xmlns:a16="http://schemas.microsoft.com/office/drawing/2014/main" id="{B29F3A37-5B32-F75E-C922-0459E05978EB}"/>
              </a:ext>
            </a:extLst>
          </p:cNvPr>
          <p:cNvSpPr/>
          <p:nvPr userDrawn="1"/>
        </p:nvSpPr>
        <p:spPr>
          <a:xfrm>
            <a:off x="8593804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Cercle">
            <a:extLst>
              <a:ext uri="{FF2B5EF4-FFF2-40B4-BE49-F238E27FC236}">
                <a16:creationId xmlns:a16="http://schemas.microsoft.com/office/drawing/2014/main" id="{1D6E9A14-25DB-1B69-30DE-829F487F6F77}"/>
              </a:ext>
            </a:extLst>
          </p:cNvPr>
          <p:cNvSpPr/>
          <p:nvPr userDrawn="1"/>
        </p:nvSpPr>
        <p:spPr>
          <a:xfrm>
            <a:off x="11040193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Cercle">
            <a:extLst>
              <a:ext uri="{FF2B5EF4-FFF2-40B4-BE49-F238E27FC236}">
                <a16:creationId xmlns:a16="http://schemas.microsoft.com/office/drawing/2014/main" id="{722CC18E-3E73-2586-E6A0-EFD3934C12FB}"/>
              </a:ext>
            </a:extLst>
          </p:cNvPr>
          <p:cNvSpPr/>
          <p:nvPr userDrawn="1"/>
        </p:nvSpPr>
        <p:spPr>
          <a:xfrm>
            <a:off x="11040193" y="2699697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97060BB2-E90A-DBD3-5769-C95A2FD86E48}"/>
              </a:ext>
            </a:extLst>
          </p:cNvPr>
          <p:cNvSpPr/>
          <p:nvPr userDrawn="1"/>
        </p:nvSpPr>
        <p:spPr>
          <a:xfrm rot="16200000">
            <a:off x="11760968" y="4818586"/>
            <a:ext cx="23300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00AC5BCE-7B50-5F8B-CB05-A04D09DB278A}"/>
              </a:ext>
            </a:extLst>
          </p:cNvPr>
          <p:cNvSpPr/>
          <p:nvPr userDrawn="1"/>
        </p:nvSpPr>
        <p:spPr>
          <a:xfrm rot="16200000">
            <a:off x="10613495" y="5989357"/>
            <a:ext cx="23299" cy="8387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DF679A6-8BE5-1850-8161-0E5D49AC84E6}"/>
              </a:ext>
            </a:extLst>
          </p:cNvPr>
          <p:cNvSpPr/>
          <p:nvPr userDrawn="1"/>
        </p:nvSpPr>
        <p:spPr>
          <a:xfrm>
            <a:off x="11225092" y="4260755"/>
            <a:ext cx="23300" cy="7921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0005FA65-8A65-605E-494A-73E622BE25C6}"/>
              </a:ext>
            </a:extLst>
          </p:cNvPr>
          <p:cNvSpPr/>
          <p:nvPr userDrawn="1"/>
        </p:nvSpPr>
        <p:spPr>
          <a:xfrm>
            <a:off x="11225092" y="5419878"/>
            <a:ext cx="23300" cy="79216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</a:defRPr>
            </a:pPr>
            <a:endParaRPr/>
          </a:p>
        </p:txBody>
      </p:sp>
      <p:sp>
        <p:nvSpPr>
          <p:cNvPr id="16" name="Cercle">
            <a:extLst>
              <a:ext uri="{FF2B5EF4-FFF2-40B4-BE49-F238E27FC236}">
                <a16:creationId xmlns:a16="http://schemas.microsoft.com/office/drawing/2014/main" id="{678C4414-B7D2-9FC5-CFB3-D58FC10BCA95}"/>
              </a:ext>
            </a:extLst>
          </p:cNvPr>
          <p:cNvSpPr/>
          <p:nvPr userDrawn="1"/>
        </p:nvSpPr>
        <p:spPr>
          <a:xfrm>
            <a:off x="9816998" y="6212013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Cercle">
            <a:extLst>
              <a:ext uri="{FF2B5EF4-FFF2-40B4-BE49-F238E27FC236}">
                <a16:creationId xmlns:a16="http://schemas.microsoft.com/office/drawing/2014/main" id="{76CE18BF-E1F4-1385-F675-1D35AAD47685}"/>
              </a:ext>
            </a:extLst>
          </p:cNvPr>
          <p:cNvSpPr/>
          <p:nvPr userDrawn="1"/>
        </p:nvSpPr>
        <p:spPr>
          <a:xfrm>
            <a:off x="9816998" y="5041240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Cercle">
            <a:extLst>
              <a:ext uri="{FF2B5EF4-FFF2-40B4-BE49-F238E27FC236}">
                <a16:creationId xmlns:a16="http://schemas.microsoft.com/office/drawing/2014/main" id="{3DCE9089-18E3-F96D-A42A-A3244005126D}"/>
              </a:ext>
            </a:extLst>
          </p:cNvPr>
          <p:cNvSpPr/>
          <p:nvPr userDrawn="1"/>
        </p:nvSpPr>
        <p:spPr>
          <a:xfrm>
            <a:off x="9816998" y="3870468"/>
            <a:ext cx="393096" cy="39345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Cercle">
            <a:extLst>
              <a:ext uri="{FF2B5EF4-FFF2-40B4-BE49-F238E27FC236}">
                <a16:creationId xmlns:a16="http://schemas.microsoft.com/office/drawing/2014/main" id="{13ECBE3B-1519-FFB0-4652-F90CEC64EBEE}"/>
              </a:ext>
            </a:extLst>
          </p:cNvPr>
          <p:cNvSpPr/>
          <p:nvPr userDrawn="1"/>
        </p:nvSpPr>
        <p:spPr>
          <a:xfrm>
            <a:off x="8564660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Cercle">
            <a:extLst>
              <a:ext uri="{FF2B5EF4-FFF2-40B4-BE49-F238E27FC236}">
                <a16:creationId xmlns:a16="http://schemas.microsoft.com/office/drawing/2014/main" id="{12757ECC-FFAD-1D55-0A93-C2A129586E18}"/>
              </a:ext>
            </a:extLst>
          </p:cNvPr>
          <p:cNvSpPr/>
          <p:nvPr userDrawn="1"/>
        </p:nvSpPr>
        <p:spPr>
          <a:xfrm>
            <a:off x="9356668" y="2661561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Cercle">
            <a:extLst>
              <a:ext uri="{FF2B5EF4-FFF2-40B4-BE49-F238E27FC236}">
                <a16:creationId xmlns:a16="http://schemas.microsoft.com/office/drawing/2014/main" id="{BE8E1962-20BD-046E-7140-93739B702517}"/>
              </a:ext>
            </a:extLst>
          </p:cNvPr>
          <p:cNvSpPr/>
          <p:nvPr userDrawn="1"/>
        </p:nvSpPr>
        <p:spPr>
          <a:xfrm>
            <a:off x="9356668" y="1476528"/>
            <a:ext cx="401884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Cercle">
            <a:extLst>
              <a:ext uri="{FF2B5EF4-FFF2-40B4-BE49-F238E27FC236}">
                <a16:creationId xmlns:a16="http://schemas.microsoft.com/office/drawing/2014/main" id="{52946443-F261-377B-2CBD-E295048CEB9E}"/>
              </a:ext>
            </a:extLst>
          </p:cNvPr>
          <p:cNvSpPr/>
          <p:nvPr userDrawn="1"/>
        </p:nvSpPr>
        <p:spPr>
          <a:xfrm>
            <a:off x="10130811" y="291494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">
            <a:extLst>
              <a:ext uri="{FF2B5EF4-FFF2-40B4-BE49-F238E27FC236}">
                <a16:creationId xmlns:a16="http://schemas.microsoft.com/office/drawing/2014/main" id="{10F30760-D635-BD6D-E3DA-4166DEF20241}"/>
              </a:ext>
            </a:extLst>
          </p:cNvPr>
          <p:cNvSpPr/>
          <p:nvPr userDrawn="1"/>
        </p:nvSpPr>
        <p:spPr>
          <a:xfrm>
            <a:off x="9545700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A3EEFDF2-345F-B5E6-4090-4F24C652CF8D}"/>
              </a:ext>
            </a:extLst>
          </p:cNvPr>
          <p:cNvSpPr/>
          <p:nvPr userDrawn="1"/>
        </p:nvSpPr>
        <p:spPr>
          <a:xfrm>
            <a:off x="8753692" y="1845765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8A38DD94-8DF5-1852-905F-B1E326228236}"/>
              </a:ext>
            </a:extLst>
          </p:cNvPr>
          <p:cNvSpPr/>
          <p:nvPr userDrawn="1"/>
        </p:nvSpPr>
        <p:spPr>
          <a:xfrm>
            <a:off x="8753692" y="3048664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2365B2CF-2A84-D26B-828D-61372E595CF2}"/>
              </a:ext>
            </a:extLst>
          </p:cNvPr>
          <p:cNvSpPr/>
          <p:nvPr userDrawn="1"/>
        </p:nvSpPr>
        <p:spPr>
          <a:xfrm rot="16200000">
            <a:off x="8253477" y="2445840"/>
            <a:ext cx="23820" cy="8336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63E8C54A-D9C7-0FD0-338C-269C5291BB14}"/>
              </a:ext>
            </a:extLst>
          </p:cNvPr>
          <p:cNvSpPr/>
          <p:nvPr userDrawn="1"/>
        </p:nvSpPr>
        <p:spPr>
          <a:xfrm rot="16200000">
            <a:off x="9563565" y="-150516"/>
            <a:ext cx="23820" cy="12862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" name="Cercle">
            <a:extLst>
              <a:ext uri="{FF2B5EF4-FFF2-40B4-BE49-F238E27FC236}">
                <a16:creationId xmlns:a16="http://schemas.microsoft.com/office/drawing/2014/main" id="{BDD96D29-9C07-CDFA-72B0-C529401694B3}"/>
              </a:ext>
            </a:extLst>
          </p:cNvPr>
          <p:cNvSpPr/>
          <p:nvPr userDrawn="1"/>
        </p:nvSpPr>
        <p:spPr>
          <a:xfrm>
            <a:off x="8564660" y="3858506"/>
            <a:ext cx="401883" cy="402249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" name="Cercle">
            <a:extLst>
              <a:ext uri="{FF2B5EF4-FFF2-40B4-BE49-F238E27FC236}">
                <a16:creationId xmlns:a16="http://schemas.microsoft.com/office/drawing/2014/main" id="{11C6283F-5E4B-37F8-D5B9-1E9C98B874D2}"/>
              </a:ext>
            </a:extLst>
          </p:cNvPr>
          <p:cNvSpPr/>
          <p:nvPr userDrawn="1"/>
        </p:nvSpPr>
        <p:spPr>
          <a:xfrm>
            <a:off x="8564660" y="1476528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" name="Cercle">
            <a:extLst>
              <a:ext uri="{FF2B5EF4-FFF2-40B4-BE49-F238E27FC236}">
                <a16:creationId xmlns:a16="http://schemas.microsoft.com/office/drawing/2014/main" id="{A6A21D01-5C2E-8958-4E8A-2D9826FF5407}"/>
              </a:ext>
            </a:extLst>
          </p:cNvPr>
          <p:cNvSpPr/>
          <p:nvPr userDrawn="1"/>
        </p:nvSpPr>
        <p:spPr>
          <a:xfrm>
            <a:off x="8564659" y="2661561"/>
            <a:ext cx="401883" cy="40225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 b="0">
                <a:solidFill>
                  <a:schemeClr val="accent2">
                    <a:hueOff val="409703"/>
                    <a:satOff val="16284"/>
                    <a:lumOff val="50349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31" name="logo_ijl.png" descr="logo_ijl.png">
            <a:extLst>
              <a:ext uri="{FF2B5EF4-FFF2-40B4-BE49-F238E27FC236}">
                <a16:creationId xmlns:a16="http://schemas.microsoft.com/office/drawing/2014/main" id="{72DB7A96-DA72-C779-8C03-8A0B09129C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761" y="238061"/>
            <a:ext cx="2293090" cy="7534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2" name="Espace réservé du texte 90">
            <a:extLst>
              <a:ext uri="{FF2B5EF4-FFF2-40B4-BE49-F238E27FC236}">
                <a16:creationId xmlns:a16="http://schemas.microsoft.com/office/drawing/2014/main" id="{4D706520-D816-8061-262C-C8F5AEE718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33" y="2473234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96CFB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Anglais</a:t>
            </a:r>
          </a:p>
        </p:txBody>
      </p:sp>
      <p:sp>
        <p:nvSpPr>
          <p:cNvPr id="33" name="Espace réservé du texte 90">
            <a:extLst>
              <a:ext uri="{FF2B5EF4-FFF2-40B4-BE49-F238E27FC236}">
                <a16:creationId xmlns:a16="http://schemas.microsoft.com/office/drawing/2014/main" id="{CFBC8A5A-F8E9-3939-8377-569C0FD8E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931" y="4959366"/>
            <a:ext cx="3959225" cy="8699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Partenaire</a:t>
            </a:r>
          </a:p>
          <a:p>
            <a:pPr lvl="0"/>
            <a:r>
              <a:rPr lang="fr-FR" dirty="0"/>
              <a:t>Partenaires</a:t>
            </a:r>
          </a:p>
          <a:p>
            <a:pPr lvl="0"/>
            <a:r>
              <a:rPr lang="fr-FR" dirty="0" err="1"/>
              <a:t>Partenairess</a:t>
            </a:r>
            <a:endParaRPr lang="fr-FR" dirty="0"/>
          </a:p>
        </p:txBody>
      </p:sp>
      <p:sp>
        <p:nvSpPr>
          <p:cNvPr id="34" name="Espace réservé du texte 90">
            <a:extLst>
              <a:ext uri="{FF2B5EF4-FFF2-40B4-BE49-F238E27FC236}">
                <a16:creationId xmlns:a16="http://schemas.microsoft.com/office/drawing/2014/main" id="{EB77964D-1B94-9033-168E-AC2127EAB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934" y="1381061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AA8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Français</a:t>
            </a:r>
          </a:p>
        </p:txBody>
      </p:sp>
      <p:sp>
        <p:nvSpPr>
          <p:cNvPr id="35" name="Espace réservé du texte 90">
            <a:extLst>
              <a:ext uri="{FF2B5EF4-FFF2-40B4-BE49-F238E27FC236}">
                <a16:creationId xmlns:a16="http://schemas.microsoft.com/office/drawing/2014/main" id="{5952E65E-0FB6-4B8A-07AA-90FF05A2B8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32" y="3716300"/>
            <a:ext cx="3959225" cy="10921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  <a:p>
            <a:pPr lvl="0"/>
            <a:r>
              <a:rPr lang="fr-FR" dirty="0"/>
              <a:t>Auteurs</a:t>
            </a:r>
          </a:p>
        </p:txBody>
      </p:sp>
      <p:sp>
        <p:nvSpPr>
          <p:cNvPr id="36" name="Espace réservé du texte 90">
            <a:extLst>
              <a:ext uri="{FF2B5EF4-FFF2-40B4-BE49-F238E27FC236}">
                <a16:creationId xmlns:a16="http://schemas.microsoft.com/office/drawing/2014/main" id="{AE340A50-B0A1-85FB-D39B-10693F72F3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637" y="6016625"/>
            <a:ext cx="3959225" cy="5888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500">
                <a:solidFill>
                  <a:srgbClr val="96CFB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Date</a:t>
            </a:r>
          </a:p>
          <a:p>
            <a:pPr lvl="0"/>
            <a:r>
              <a:rPr lang="fr-FR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327367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03CEAC-11CF-958D-7374-A64ADEC869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02B893"/>
              </a:gs>
              <a:gs pos="0">
                <a:srgbClr val="039F7E"/>
              </a:gs>
              <a:gs pos="100000">
                <a:srgbClr val="95CEB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ercle">
            <a:extLst>
              <a:ext uri="{FF2B5EF4-FFF2-40B4-BE49-F238E27FC236}">
                <a16:creationId xmlns:a16="http://schemas.microsoft.com/office/drawing/2014/main" id="{21074866-7D5B-C835-1E07-24E3B1E5BF30}"/>
              </a:ext>
            </a:extLst>
          </p:cNvPr>
          <p:cNvSpPr/>
          <p:nvPr userDrawn="1"/>
        </p:nvSpPr>
        <p:spPr>
          <a:xfrm>
            <a:off x="1018877" y="1760492"/>
            <a:ext cx="3342557" cy="3342557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E5362B9-A301-7208-1667-133071228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806" y="2454640"/>
            <a:ext cx="2553415" cy="2185849"/>
          </a:xfrm>
          <a:prstGeom prst="rect">
            <a:avLst/>
          </a:prstGeom>
        </p:spPr>
        <p:txBody>
          <a:bodyPr anchor="ctr"/>
          <a:lstStyle>
            <a:lvl1pPr algn="ctr">
              <a:defRPr sz="18000" b="1" i="1">
                <a:gradFill>
                  <a:gsLst>
                    <a:gs pos="38000">
                      <a:srgbClr val="02B893"/>
                    </a:gs>
                    <a:gs pos="0">
                      <a:srgbClr val="039F7E"/>
                    </a:gs>
                    <a:gs pos="100000">
                      <a:srgbClr val="95CEBF"/>
                    </a:gs>
                  </a:gsLst>
                  <a:lin ang="21594000" scaled="0"/>
                </a:gra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fr-FR" dirty="0"/>
              <a:t>X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61BCB27-CF86-9FC0-73CB-E09752FDC2F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669457" y="2315868"/>
            <a:ext cx="7148470" cy="222626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6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67884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90D4F80-CD87-459E-9824-035D40F4C66B}"/>
              </a:ext>
            </a:extLst>
          </p:cNvPr>
          <p:cNvGrpSpPr/>
          <p:nvPr userDrawn="1"/>
        </p:nvGrpSpPr>
        <p:grpSpPr>
          <a:xfrm>
            <a:off x="-436971" y="-66613"/>
            <a:ext cx="11701083" cy="865955"/>
            <a:chOff x="-436971" y="-66613"/>
            <a:chExt cx="11701083" cy="865955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92CE741-A935-3C89-0451-F0B9F00C32BC}"/>
                </a:ext>
              </a:extLst>
            </p:cNvPr>
            <p:cNvSpPr/>
            <p:nvPr userDrawn="1"/>
          </p:nvSpPr>
          <p:spPr>
            <a:xfrm>
              <a:off x="-436971" y="0"/>
              <a:ext cx="11701083" cy="73660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02B893"/>
                </a:gs>
                <a:gs pos="0">
                  <a:srgbClr val="039F7E"/>
                </a:gs>
                <a:gs pos="100000">
                  <a:srgbClr val="95CEBF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6CC714A-C6EF-890D-8476-57EBE85DAF23}"/>
                </a:ext>
              </a:extLst>
            </p:cNvPr>
            <p:cNvPicPr/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527257" y="-66613"/>
              <a:ext cx="10416935" cy="865955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185F1F7-1C7A-CDAC-1F1B-7E5BEC5DF720}"/>
              </a:ext>
            </a:extLst>
          </p:cNvPr>
          <p:cNvGrpSpPr/>
          <p:nvPr userDrawn="1"/>
        </p:nvGrpSpPr>
        <p:grpSpPr>
          <a:xfrm>
            <a:off x="0" y="123290"/>
            <a:ext cx="590550" cy="493159"/>
            <a:chOff x="0" y="123290"/>
            <a:chExt cx="590550" cy="49315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C5527426-3741-4F9B-5389-1103A81E79EC}"/>
                </a:ext>
              </a:extLst>
            </p:cNvPr>
            <p:cNvSpPr/>
            <p:nvPr userDrawn="1"/>
          </p:nvSpPr>
          <p:spPr>
            <a:xfrm>
              <a:off x="0" y="123290"/>
              <a:ext cx="349321" cy="49315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ACF5EA5-224A-94B8-DDD2-9D14D9C44215}"/>
                </a:ext>
              </a:extLst>
            </p:cNvPr>
            <p:cNvSpPr/>
            <p:nvPr userDrawn="1"/>
          </p:nvSpPr>
          <p:spPr>
            <a:xfrm>
              <a:off x="98425" y="123825"/>
              <a:ext cx="492125" cy="492125"/>
            </a:xfrm>
            <a:prstGeom prst="ellipse">
              <a:avLst/>
            </a:prstGeom>
            <a:solidFill>
              <a:srgbClr val="00A4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2487BF0-A7BD-58BB-C04C-2FE99DFBFE7E}"/>
                </a:ext>
              </a:extLst>
            </p:cNvPr>
            <p:cNvSpPr/>
            <p:nvPr userDrawn="1"/>
          </p:nvSpPr>
          <p:spPr>
            <a:xfrm>
              <a:off x="146050" y="165100"/>
              <a:ext cx="406799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Grouper" descr="Grouper">
            <a:extLst>
              <a:ext uri="{FF2B5EF4-FFF2-40B4-BE49-F238E27FC236}">
                <a16:creationId xmlns:a16="http://schemas.microsoft.com/office/drawing/2014/main" id="{627906CB-888D-2F2F-DF9C-2305FA19ADC2}"/>
              </a:ext>
            </a:extLst>
          </p:cNvPr>
          <p:cNvPicPr/>
          <p:nvPr userDrawn="1"/>
        </p:nvPicPr>
        <p:blipFill>
          <a:blip r:embed="rId10"/>
          <a:srcRect l="6440" t="2348" r="8508" b="224"/>
          <a:stretch>
            <a:fillRect/>
          </a:stretch>
        </p:blipFill>
        <p:spPr>
          <a:xfrm>
            <a:off x="11439529" y="191328"/>
            <a:ext cx="523107" cy="3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3" h="21462" extrusionOk="0">
                <a:moveTo>
                  <a:pt x="17414" y="4"/>
                </a:moveTo>
                <a:cubicBezTo>
                  <a:pt x="17212" y="35"/>
                  <a:pt x="17026" y="263"/>
                  <a:pt x="17025" y="664"/>
                </a:cubicBezTo>
                <a:cubicBezTo>
                  <a:pt x="17025" y="915"/>
                  <a:pt x="17128" y="1140"/>
                  <a:pt x="17298" y="1251"/>
                </a:cubicBezTo>
                <a:cubicBezTo>
                  <a:pt x="17417" y="1330"/>
                  <a:pt x="17615" y="1311"/>
                  <a:pt x="17728" y="1203"/>
                </a:cubicBezTo>
                <a:cubicBezTo>
                  <a:pt x="17773" y="1160"/>
                  <a:pt x="17842" y="1030"/>
                  <a:pt x="17877" y="916"/>
                </a:cubicBezTo>
                <a:lnTo>
                  <a:pt x="17934" y="712"/>
                </a:lnTo>
                <a:lnTo>
                  <a:pt x="19265" y="712"/>
                </a:lnTo>
                <a:lnTo>
                  <a:pt x="20588" y="712"/>
                </a:lnTo>
                <a:lnTo>
                  <a:pt x="20629" y="868"/>
                </a:lnTo>
                <a:cubicBezTo>
                  <a:pt x="20675" y="1070"/>
                  <a:pt x="20822" y="1260"/>
                  <a:pt x="20968" y="1299"/>
                </a:cubicBezTo>
                <a:cubicBezTo>
                  <a:pt x="21230" y="1371"/>
                  <a:pt x="21458" y="1068"/>
                  <a:pt x="21489" y="724"/>
                </a:cubicBezTo>
                <a:cubicBezTo>
                  <a:pt x="21499" y="609"/>
                  <a:pt x="21488" y="489"/>
                  <a:pt x="21447" y="376"/>
                </a:cubicBezTo>
                <a:cubicBezTo>
                  <a:pt x="21302" y="-30"/>
                  <a:pt x="20956" y="-125"/>
                  <a:pt x="20737" y="184"/>
                </a:cubicBezTo>
                <a:cubicBezTo>
                  <a:pt x="20676" y="269"/>
                  <a:pt x="20615" y="410"/>
                  <a:pt x="20604" y="484"/>
                </a:cubicBezTo>
                <a:lnTo>
                  <a:pt x="20588" y="616"/>
                </a:lnTo>
                <a:lnTo>
                  <a:pt x="19257" y="616"/>
                </a:lnTo>
                <a:cubicBezTo>
                  <a:pt x="18020" y="616"/>
                  <a:pt x="17934" y="609"/>
                  <a:pt x="17918" y="532"/>
                </a:cubicBezTo>
                <a:cubicBezTo>
                  <a:pt x="17838" y="144"/>
                  <a:pt x="17616" y="-27"/>
                  <a:pt x="17414" y="4"/>
                </a:cubicBezTo>
                <a:close/>
                <a:moveTo>
                  <a:pt x="11801" y="28"/>
                </a:moveTo>
                <a:cubicBezTo>
                  <a:pt x="11686" y="72"/>
                  <a:pt x="11577" y="180"/>
                  <a:pt x="11520" y="340"/>
                </a:cubicBezTo>
                <a:cubicBezTo>
                  <a:pt x="11393" y="697"/>
                  <a:pt x="11498" y="1111"/>
                  <a:pt x="11752" y="1251"/>
                </a:cubicBezTo>
                <a:lnTo>
                  <a:pt x="11900" y="1335"/>
                </a:lnTo>
                <a:lnTo>
                  <a:pt x="11900" y="2499"/>
                </a:lnTo>
                <a:lnTo>
                  <a:pt x="11900" y="3674"/>
                </a:lnTo>
                <a:lnTo>
                  <a:pt x="11743" y="3722"/>
                </a:lnTo>
                <a:cubicBezTo>
                  <a:pt x="11537" y="3798"/>
                  <a:pt x="11341" y="4094"/>
                  <a:pt x="11289" y="4394"/>
                </a:cubicBezTo>
                <a:lnTo>
                  <a:pt x="11247" y="4610"/>
                </a:lnTo>
                <a:lnTo>
                  <a:pt x="10462" y="4610"/>
                </a:lnTo>
                <a:lnTo>
                  <a:pt x="9677" y="4610"/>
                </a:lnTo>
                <a:lnTo>
                  <a:pt x="9636" y="4406"/>
                </a:lnTo>
                <a:cubicBezTo>
                  <a:pt x="9592" y="4169"/>
                  <a:pt x="9438" y="3894"/>
                  <a:pt x="9288" y="3782"/>
                </a:cubicBezTo>
                <a:cubicBezTo>
                  <a:pt x="9159" y="3685"/>
                  <a:pt x="8861" y="3686"/>
                  <a:pt x="8735" y="3782"/>
                </a:cubicBezTo>
                <a:cubicBezTo>
                  <a:pt x="8490" y="3968"/>
                  <a:pt x="8352" y="4318"/>
                  <a:pt x="8371" y="4706"/>
                </a:cubicBezTo>
                <a:cubicBezTo>
                  <a:pt x="8392" y="5122"/>
                  <a:pt x="8570" y="5442"/>
                  <a:pt x="8859" y="5557"/>
                </a:cubicBezTo>
                <a:lnTo>
                  <a:pt x="8983" y="5605"/>
                </a:lnTo>
                <a:lnTo>
                  <a:pt x="8983" y="6625"/>
                </a:lnTo>
                <a:lnTo>
                  <a:pt x="8983" y="7656"/>
                </a:lnTo>
                <a:lnTo>
                  <a:pt x="8834" y="7704"/>
                </a:lnTo>
                <a:cubicBezTo>
                  <a:pt x="8653" y="7774"/>
                  <a:pt x="8497" y="7965"/>
                  <a:pt x="8420" y="8208"/>
                </a:cubicBezTo>
                <a:cubicBezTo>
                  <a:pt x="8366" y="8383"/>
                  <a:pt x="8363" y="8565"/>
                  <a:pt x="8363" y="10438"/>
                </a:cubicBezTo>
                <a:lnTo>
                  <a:pt x="8363" y="12477"/>
                </a:lnTo>
                <a:lnTo>
                  <a:pt x="7503" y="12477"/>
                </a:lnTo>
                <a:lnTo>
                  <a:pt x="6652" y="12477"/>
                </a:lnTo>
                <a:lnTo>
                  <a:pt x="6577" y="12261"/>
                </a:lnTo>
                <a:cubicBezTo>
                  <a:pt x="6505" y="12044"/>
                  <a:pt x="6414" y="11930"/>
                  <a:pt x="6271" y="11878"/>
                </a:cubicBezTo>
                <a:lnTo>
                  <a:pt x="6189" y="11854"/>
                </a:lnTo>
                <a:lnTo>
                  <a:pt x="6197" y="10534"/>
                </a:lnTo>
                <a:lnTo>
                  <a:pt x="6205" y="9203"/>
                </a:lnTo>
                <a:lnTo>
                  <a:pt x="6304" y="9167"/>
                </a:lnTo>
                <a:cubicBezTo>
                  <a:pt x="6473" y="9104"/>
                  <a:pt x="6587" y="8889"/>
                  <a:pt x="6602" y="8603"/>
                </a:cubicBezTo>
                <a:cubicBezTo>
                  <a:pt x="6617" y="8302"/>
                  <a:pt x="6548" y="8109"/>
                  <a:pt x="6379" y="7992"/>
                </a:cubicBezTo>
                <a:cubicBezTo>
                  <a:pt x="6062" y="7774"/>
                  <a:pt x="5734" y="8054"/>
                  <a:pt x="5734" y="8555"/>
                </a:cubicBezTo>
                <a:cubicBezTo>
                  <a:pt x="5734" y="8894"/>
                  <a:pt x="5840" y="9089"/>
                  <a:pt x="6098" y="9203"/>
                </a:cubicBezTo>
                <a:cubicBezTo>
                  <a:pt x="6150" y="9226"/>
                  <a:pt x="6156" y="9328"/>
                  <a:pt x="6156" y="10522"/>
                </a:cubicBezTo>
                <a:lnTo>
                  <a:pt x="6156" y="11818"/>
                </a:lnTo>
                <a:lnTo>
                  <a:pt x="6015" y="11914"/>
                </a:lnTo>
                <a:cubicBezTo>
                  <a:pt x="5833" y="12027"/>
                  <a:pt x="5734" y="12235"/>
                  <a:pt x="5734" y="12525"/>
                </a:cubicBezTo>
                <a:cubicBezTo>
                  <a:pt x="5734" y="12821"/>
                  <a:pt x="5823" y="13011"/>
                  <a:pt x="6007" y="13113"/>
                </a:cubicBezTo>
                <a:lnTo>
                  <a:pt x="6156" y="13197"/>
                </a:lnTo>
                <a:lnTo>
                  <a:pt x="6156" y="14492"/>
                </a:lnTo>
                <a:lnTo>
                  <a:pt x="6156" y="15800"/>
                </a:lnTo>
                <a:lnTo>
                  <a:pt x="6032" y="15860"/>
                </a:lnTo>
                <a:cubicBezTo>
                  <a:pt x="5890" y="15921"/>
                  <a:pt x="5770" y="16102"/>
                  <a:pt x="5742" y="16303"/>
                </a:cubicBezTo>
                <a:lnTo>
                  <a:pt x="5726" y="16423"/>
                </a:lnTo>
                <a:lnTo>
                  <a:pt x="4750" y="16423"/>
                </a:lnTo>
                <a:lnTo>
                  <a:pt x="3775" y="16423"/>
                </a:lnTo>
                <a:lnTo>
                  <a:pt x="3709" y="16231"/>
                </a:lnTo>
                <a:cubicBezTo>
                  <a:pt x="3590" y="15872"/>
                  <a:pt x="3336" y="15726"/>
                  <a:pt x="3114" y="15896"/>
                </a:cubicBezTo>
                <a:cubicBezTo>
                  <a:pt x="2690" y="16219"/>
                  <a:pt x="2829" y="17107"/>
                  <a:pt x="3304" y="17107"/>
                </a:cubicBezTo>
                <a:cubicBezTo>
                  <a:pt x="3498" y="17107"/>
                  <a:pt x="3619" y="16996"/>
                  <a:pt x="3709" y="16723"/>
                </a:cubicBezTo>
                <a:lnTo>
                  <a:pt x="3775" y="16531"/>
                </a:lnTo>
                <a:lnTo>
                  <a:pt x="4750" y="16519"/>
                </a:lnTo>
                <a:lnTo>
                  <a:pt x="5726" y="16519"/>
                </a:lnTo>
                <a:lnTo>
                  <a:pt x="5751" y="16663"/>
                </a:lnTo>
                <a:cubicBezTo>
                  <a:pt x="5778" y="16862"/>
                  <a:pt x="5932" y="17068"/>
                  <a:pt x="6090" y="17107"/>
                </a:cubicBezTo>
                <a:cubicBezTo>
                  <a:pt x="6463" y="17198"/>
                  <a:pt x="6744" y="16593"/>
                  <a:pt x="6544" y="16123"/>
                </a:cubicBezTo>
                <a:cubicBezTo>
                  <a:pt x="6484" y="15983"/>
                  <a:pt x="6310" y="15812"/>
                  <a:pt x="6222" y="15812"/>
                </a:cubicBezTo>
                <a:cubicBezTo>
                  <a:pt x="6196" y="15812"/>
                  <a:pt x="6191" y="15443"/>
                  <a:pt x="6197" y="14492"/>
                </a:cubicBezTo>
                <a:lnTo>
                  <a:pt x="6205" y="13161"/>
                </a:lnTo>
                <a:lnTo>
                  <a:pt x="6296" y="13125"/>
                </a:lnTo>
                <a:cubicBezTo>
                  <a:pt x="6422" y="13076"/>
                  <a:pt x="6579" y="12870"/>
                  <a:pt x="6610" y="12693"/>
                </a:cubicBezTo>
                <a:lnTo>
                  <a:pt x="6635" y="12549"/>
                </a:lnTo>
                <a:lnTo>
                  <a:pt x="7495" y="12537"/>
                </a:lnTo>
                <a:lnTo>
                  <a:pt x="8363" y="12525"/>
                </a:lnTo>
                <a:lnTo>
                  <a:pt x="8363" y="14636"/>
                </a:lnTo>
                <a:cubicBezTo>
                  <a:pt x="8363" y="16664"/>
                  <a:pt x="8367" y="16775"/>
                  <a:pt x="8429" y="16951"/>
                </a:cubicBezTo>
                <a:cubicBezTo>
                  <a:pt x="8520" y="17211"/>
                  <a:pt x="8647" y="17362"/>
                  <a:pt x="8834" y="17443"/>
                </a:cubicBezTo>
                <a:cubicBezTo>
                  <a:pt x="9080" y="17550"/>
                  <a:pt x="9295" y="17471"/>
                  <a:pt x="9470" y="17203"/>
                </a:cubicBezTo>
                <a:cubicBezTo>
                  <a:pt x="9667" y="16902"/>
                  <a:pt x="9661" y="17106"/>
                  <a:pt x="9660" y="12561"/>
                </a:cubicBezTo>
                <a:cubicBezTo>
                  <a:pt x="9660" y="8632"/>
                  <a:pt x="9659" y="8388"/>
                  <a:pt x="9603" y="8208"/>
                </a:cubicBezTo>
                <a:cubicBezTo>
                  <a:pt x="9526" y="7965"/>
                  <a:pt x="9370" y="7774"/>
                  <a:pt x="9189" y="7704"/>
                </a:cubicBezTo>
                <a:lnTo>
                  <a:pt x="9049" y="7656"/>
                </a:lnTo>
                <a:lnTo>
                  <a:pt x="9049" y="6625"/>
                </a:lnTo>
                <a:cubicBezTo>
                  <a:pt x="9049" y="5844"/>
                  <a:pt x="9051" y="5595"/>
                  <a:pt x="9082" y="5581"/>
                </a:cubicBezTo>
                <a:cubicBezTo>
                  <a:pt x="9104" y="5571"/>
                  <a:pt x="9170" y="5550"/>
                  <a:pt x="9222" y="5533"/>
                </a:cubicBezTo>
                <a:cubicBezTo>
                  <a:pt x="9369" y="5486"/>
                  <a:pt x="9588" y="5145"/>
                  <a:pt x="9636" y="4885"/>
                </a:cubicBezTo>
                <a:lnTo>
                  <a:pt x="9677" y="4658"/>
                </a:lnTo>
                <a:lnTo>
                  <a:pt x="10462" y="4658"/>
                </a:lnTo>
                <a:lnTo>
                  <a:pt x="11247" y="4658"/>
                </a:lnTo>
                <a:lnTo>
                  <a:pt x="11289" y="4885"/>
                </a:lnTo>
                <a:cubicBezTo>
                  <a:pt x="11341" y="5185"/>
                  <a:pt x="11537" y="5470"/>
                  <a:pt x="11743" y="5545"/>
                </a:cubicBezTo>
                <a:lnTo>
                  <a:pt x="11900" y="5605"/>
                </a:lnTo>
                <a:lnTo>
                  <a:pt x="11900" y="6613"/>
                </a:lnTo>
                <a:lnTo>
                  <a:pt x="11900" y="7608"/>
                </a:lnTo>
                <a:lnTo>
                  <a:pt x="11785" y="7644"/>
                </a:lnTo>
                <a:cubicBezTo>
                  <a:pt x="11621" y="7682"/>
                  <a:pt x="11440" y="7875"/>
                  <a:pt x="11347" y="8112"/>
                </a:cubicBezTo>
                <a:lnTo>
                  <a:pt x="11264" y="8304"/>
                </a:lnTo>
                <a:lnTo>
                  <a:pt x="11247" y="12801"/>
                </a:lnTo>
                <a:lnTo>
                  <a:pt x="11231" y="17299"/>
                </a:lnTo>
                <a:lnTo>
                  <a:pt x="11165" y="17611"/>
                </a:lnTo>
                <a:cubicBezTo>
                  <a:pt x="10897" y="18756"/>
                  <a:pt x="10181" y="19424"/>
                  <a:pt x="9065" y="19578"/>
                </a:cubicBezTo>
                <a:cubicBezTo>
                  <a:pt x="8812" y="19612"/>
                  <a:pt x="8728" y="19637"/>
                  <a:pt x="8627" y="19733"/>
                </a:cubicBezTo>
                <a:cubicBezTo>
                  <a:pt x="8429" y="19924"/>
                  <a:pt x="8346" y="20153"/>
                  <a:pt x="8346" y="20525"/>
                </a:cubicBezTo>
                <a:cubicBezTo>
                  <a:pt x="8346" y="20798"/>
                  <a:pt x="8361" y="20867"/>
                  <a:pt x="8445" y="21041"/>
                </a:cubicBezTo>
                <a:cubicBezTo>
                  <a:pt x="8499" y="21151"/>
                  <a:pt x="8605" y="21302"/>
                  <a:pt x="8685" y="21365"/>
                </a:cubicBezTo>
                <a:cubicBezTo>
                  <a:pt x="8822" y="21471"/>
                  <a:pt x="8854" y="21475"/>
                  <a:pt x="9173" y="21449"/>
                </a:cubicBezTo>
                <a:cubicBezTo>
                  <a:pt x="9709" y="21404"/>
                  <a:pt x="10280" y="21192"/>
                  <a:pt x="10768" y="20861"/>
                </a:cubicBezTo>
                <a:cubicBezTo>
                  <a:pt x="11503" y="20362"/>
                  <a:pt x="12093" y="19444"/>
                  <a:pt x="12355" y="18402"/>
                </a:cubicBezTo>
                <a:cubicBezTo>
                  <a:pt x="12568" y="17555"/>
                  <a:pt x="12562" y="17663"/>
                  <a:pt x="12562" y="12753"/>
                </a:cubicBezTo>
                <a:lnTo>
                  <a:pt x="12562" y="8304"/>
                </a:lnTo>
                <a:lnTo>
                  <a:pt x="12487" y="8112"/>
                </a:lnTo>
                <a:cubicBezTo>
                  <a:pt x="12394" y="7875"/>
                  <a:pt x="12212" y="7682"/>
                  <a:pt x="12049" y="7644"/>
                </a:cubicBezTo>
                <a:lnTo>
                  <a:pt x="11933" y="7608"/>
                </a:lnTo>
                <a:lnTo>
                  <a:pt x="11933" y="6613"/>
                </a:lnTo>
                <a:lnTo>
                  <a:pt x="11933" y="5605"/>
                </a:lnTo>
                <a:lnTo>
                  <a:pt x="12057" y="5557"/>
                </a:lnTo>
                <a:cubicBezTo>
                  <a:pt x="12371" y="5435"/>
                  <a:pt x="12545" y="5099"/>
                  <a:pt x="12545" y="4634"/>
                </a:cubicBezTo>
                <a:cubicBezTo>
                  <a:pt x="12545" y="4168"/>
                  <a:pt x="12371" y="3845"/>
                  <a:pt x="12057" y="3722"/>
                </a:cubicBezTo>
                <a:lnTo>
                  <a:pt x="11933" y="3674"/>
                </a:lnTo>
                <a:lnTo>
                  <a:pt x="11933" y="2499"/>
                </a:lnTo>
                <a:lnTo>
                  <a:pt x="11933" y="1323"/>
                </a:lnTo>
                <a:lnTo>
                  <a:pt x="12041" y="1275"/>
                </a:lnTo>
                <a:cubicBezTo>
                  <a:pt x="12401" y="1103"/>
                  <a:pt x="12467" y="386"/>
                  <a:pt x="12148" y="100"/>
                </a:cubicBezTo>
                <a:cubicBezTo>
                  <a:pt x="12040" y="3"/>
                  <a:pt x="11916" y="-16"/>
                  <a:pt x="11801" y="28"/>
                </a:cubicBezTo>
                <a:close/>
                <a:moveTo>
                  <a:pt x="14669" y="3638"/>
                </a:moveTo>
                <a:cubicBezTo>
                  <a:pt x="14438" y="3643"/>
                  <a:pt x="14208" y="3818"/>
                  <a:pt x="14099" y="4166"/>
                </a:cubicBezTo>
                <a:cubicBezTo>
                  <a:pt x="14043" y="4346"/>
                  <a:pt x="14042" y="4594"/>
                  <a:pt x="14041" y="8771"/>
                </a:cubicBezTo>
                <a:cubicBezTo>
                  <a:pt x="14041" y="12924"/>
                  <a:pt x="14041" y="13207"/>
                  <a:pt x="14099" y="13641"/>
                </a:cubicBezTo>
                <a:cubicBezTo>
                  <a:pt x="14218" y="14527"/>
                  <a:pt x="14451" y="15214"/>
                  <a:pt x="14826" y="15800"/>
                </a:cubicBezTo>
                <a:cubicBezTo>
                  <a:pt x="15350" y="16615"/>
                  <a:pt x="16059" y="17143"/>
                  <a:pt x="16934" y="17371"/>
                </a:cubicBezTo>
                <a:cubicBezTo>
                  <a:pt x="17609" y="17547"/>
                  <a:pt x="17902" y="17487"/>
                  <a:pt x="18125" y="17119"/>
                </a:cubicBezTo>
                <a:cubicBezTo>
                  <a:pt x="18297" y="16834"/>
                  <a:pt x="18307" y="16291"/>
                  <a:pt x="18149" y="15991"/>
                </a:cubicBezTo>
                <a:cubicBezTo>
                  <a:pt x="18000" y="15707"/>
                  <a:pt x="17863" y="15616"/>
                  <a:pt x="17496" y="15572"/>
                </a:cubicBezTo>
                <a:cubicBezTo>
                  <a:pt x="16388" y="15437"/>
                  <a:pt x="15674" y="14721"/>
                  <a:pt x="15413" y="13485"/>
                </a:cubicBezTo>
                <a:cubicBezTo>
                  <a:pt x="15359" y="13227"/>
                  <a:pt x="15355" y="12999"/>
                  <a:pt x="15355" y="10894"/>
                </a:cubicBezTo>
                <a:lnTo>
                  <a:pt x="15355" y="8591"/>
                </a:lnTo>
                <a:lnTo>
                  <a:pt x="16182" y="8591"/>
                </a:lnTo>
                <a:lnTo>
                  <a:pt x="17000" y="8591"/>
                </a:lnTo>
                <a:lnTo>
                  <a:pt x="17033" y="8735"/>
                </a:lnTo>
                <a:cubicBezTo>
                  <a:pt x="17065" y="8912"/>
                  <a:pt x="17214" y="9130"/>
                  <a:pt x="17339" y="9179"/>
                </a:cubicBezTo>
                <a:lnTo>
                  <a:pt x="17430" y="9215"/>
                </a:lnTo>
                <a:lnTo>
                  <a:pt x="17438" y="10534"/>
                </a:lnTo>
                <a:cubicBezTo>
                  <a:pt x="17445" y="11486"/>
                  <a:pt x="17440" y="11866"/>
                  <a:pt x="17414" y="11866"/>
                </a:cubicBezTo>
                <a:cubicBezTo>
                  <a:pt x="17325" y="11866"/>
                  <a:pt x="17151" y="12025"/>
                  <a:pt x="17091" y="12166"/>
                </a:cubicBezTo>
                <a:cubicBezTo>
                  <a:pt x="16988" y="12407"/>
                  <a:pt x="17001" y="12717"/>
                  <a:pt x="17124" y="12921"/>
                </a:cubicBezTo>
                <a:cubicBezTo>
                  <a:pt x="17407" y="13388"/>
                  <a:pt x="17910" y="13126"/>
                  <a:pt x="17910" y="12513"/>
                </a:cubicBezTo>
                <a:cubicBezTo>
                  <a:pt x="17910" y="12227"/>
                  <a:pt x="17833" y="12069"/>
                  <a:pt x="17629" y="11926"/>
                </a:cubicBezTo>
                <a:lnTo>
                  <a:pt x="17480" y="11818"/>
                </a:lnTo>
                <a:lnTo>
                  <a:pt x="17480" y="10570"/>
                </a:lnTo>
                <a:cubicBezTo>
                  <a:pt x="17480" y="9887"/>
                  <a:pt x="17486" y="9292"/>
                  <a:pt x="17496" y="9251"/>
                </a:cubicBezTo>
                <a:cubicBezTo>
                  <a:pt x="17507" y="9210"/>
                  <a:pt x="17541" y="9179"/>
                  <a:pt x="17571" y="9179"/>
                </a:cubicBezTo>
                <a:cubicBezTo>
                  <a:pt x="17683" y="9179"/>
                  <a:pt x="17830" y="9004"/>
                  <a:pt x="17885" y="8795"/>
                </a:cubicBezTo>
                <a:cubicBezTo>
                  <a:pt x="17982" y="8427"/>
                  <a:pt x="17877" y="8098"/>
                  <a:pt x="17604" y="7932"/>
                </a:cubicBezTo>
                <a:lnTo>
                  <a:pt x="17480" y="7860"/>
                </a:lnTo>
                <a:lnTo>
                  <a:pt x="17480" y="6565"/>
                </a:lnTo>
                <a:cubicBezTo>
                  <a:pt x="17480" y="5372"/>
                  <a:pt x="17485" y="5269"/>
                  <a:pt x="17538" y="5245"/>
                </a:cubicBezTo>
                <a:cubicBezTo>
                  <a:pt x="17741" y="5154"/>
                  <a:pt x="17814" y="5078"/>
                  <a:pt x="17877" y="4873"/>
                </a:cubicBezTo>
                <a:cubicBezTo>
                  <a:pt x="18051" y="4300"/>
                  <a:pt x="17634" y="3733"/>
                  <a:pt x="17248" y="4022"/>
                </a:cubicBezTo>
                <a:cubicBezTo>
                  <a:pt x="16889" y="4292"/>
                  <a:pt x="16977" y="5067"/>
                  <a:pt x="17389" y="5245"/>
                </a:cubicBezTo>
                <a:cubicBezTo>
                  <a:pt x="17441" y="5268"/>
                  <a:pt x="17447" y="5376"/>
                  <a:pt x="17447" y="6589"/>
                </a:cubicBezTo>
                <a:lnTo>
                  <a:pt x="17447" y="7896"/>
                </a:lnTo>
                <a:lnTo>
                  <a:pt x="17348" y="7932"/>
                </a:lnTo>
                <a:cubicBezTo>
                  <a:pt x="17217" y="7973"/>
                  <a:pt x="17058" y="8198"/>
                  <a:pt x="17033" y="8376"/>
                </a:cubicBezTo>
                <a:lnTo>
                  <a:pt x="17017" y="8519"/>
                </a:lnTo>
                <a:lnTo>
                  <a:pt x="16174" y="8519"/>
                </a:lnTo>
                <a:lnTo>
                  <a:pt x="15339" y="8519"/>
                </a:lnTo>
                <a:lnTo>
                  <a:pt x="15339" y="6433"/>
                </a:lnTo>
                <a:lnTo>
                  <a:pt x="15339" y="4346"/>
                </a:lnTo>
                <a:lnTo>
                  <a:pt x="15265" y="4142"/>
                </a:lnTo>
                <a:cubicBezTo>
                  <a:pt x="15140" y="3799"/>
                  <a:pt x="14901" y="3633"/>
                  <a:pt x="14669" y="3638"/>
                </a:cubicBezTo>
                <a:close/>
                <a:moveTo>
                  <a:pt x="19298" y="3962"/>
                </a:moveTo>
                <a:cubicBezTo>
                  <a:pt x="19198" y="3947"/>
                  <a:pt x="19092" y="3977"/>
                  <a:pt x="19017" y="4046"/>
                </a:cubicBezTo>
                <a:cubicBezTo>
                  <a:pt x="18881" y="4170"/>
                  <a:pt x="18797" y="4429"/>
                  <a:pt x="18819" y="4670"/>
                </a:cubicBezTo>
                <a:cubicBezTo>
                  <a:pt x="18846" y="4958"/>
                  <a:pt x="18965" y="5154"/>
                  <a:pt x="19174" y="5245"/>
                </a:cubicBezTo>
                <a:cubicBezTo>
                  <a:pt x="19227" y="5268"/>
                  <a:pt x="19232" y="5378"/>
                  <a:pt x="19232" y="6589"/>
                </a:cubicBezTo>
                <a:lnTo>
                  <a:pt x="19232" y="7896"/>
                </a:lnTo>
                <a:lnTo>
                  <a:pt x="19149" y="7932"/>
                </a:lnTo>
                <a:cubicBezTo>
                  <a:pt x="18718" y="8089"/>
                  <a:pt x="18700" y="8992"/>
                  <a:pt x="19125" y="9179"/>
                </a:cubicBezTo>
                <a:cubicBezTo>
                  <a:pt x="19314" y="9262"/>
                  <a:pt x="19552" y="9118"/>
                  <a:pt x="19637" y="8879"/>
                </a:cubicBezTo>
                <a:cubicBezTo>
                  <a:pt x="19712" y="8671"/>
                  <a:pt x="19708" y="8355"/>
                  <a:pt x="19629" y="8196"/>
                </a:cubicBezTo>
                <a:cubicBezTo>
                  <a:pt x="19594" y="8125"/>
                  <a:pt x="19498" y="8029"/>
                  <a:pt x="19414" y="7968"/>
                </a:cubicBezTo>
                <a:lnTo>
                  <a:pt x="19265" y="7848"/>
                </a:lnTo>
                <a:lnTo>
                  <a:pt x="19273" y="6553"/>
                </a:lnTo>
                <a:lnTo>
                  <a:pt x="19282" y="5269"/>
                </a:lnTo>
                <a:lnTo>
                  <a:pt x="19406" y="5197"/>
                </a:lnTo>
                <a:cubicBezTo>
                  <a:pt x="19719" y="5042"/>
                  <a:pt x="19800" y="4459"/>
                  <a:pt x="19555" y="4118"/>
                </a:cubicBezTo>
                <a:cubicBezTo>
                  <a:pt x="19490" y="4028"/>
                  <a:pt x="19398" y="3977"/>
                  <a:pt x="19298" y="3962"/>
                </a:cubicBezTo>
                <a:close/>
                <a:moveTo>
                  <a:pt x="6040" y="3986"/>
                </a:moveTo>
                <a:cubicBezTo>
                  <a:pt x="5952" y="4023"/>
                  <a:pt x="5867" y="4090"/>
                  <a:pt x="5800" y="4214"/>
                </a:cubicBezTo>
                <a:cubicBezTo>
                  <a:pt x="5751" y="4304"/>
                  <a:pt x="5734" y="4411"/>
                  <a:pt x="5734" y="4586"/>
                </a:cubicBezTo>
                <a:cubicBezTo>
                  <a:pt x="5734" y="4918"/>
                  <a:pt x="5834" y="5128"/>
                  <a:pt x="6040" y="5221"/>
                </a:cubicBezTo>
                <a:cubicBezTo>
                  <a:pt x="6320" y="5347"/>
                  <a:pt x="6610" y="5023"/>
                  <a:pt x="6610" y="4586"/>
                </a:cubicBezTo>
                <a:cubicBezTo>
                  <a:pt x="6610" y="4121"/>
                  <a:pt x="6305" y="3875"/>
                  <a:pt x="6040" y="3986"/>
                </a:cubicBezTo>
                <a:close/>
                <a:moveTo>
                  <a:pt x="3254" y="7908"/>
                </a:moveTo>
                <a:cubicBezTo>
                  <a:pt x="3029" y="7963"/>
                  <a:pt x="2824" y="8302"/>
                  <a:pt x="2866" y="8663"/>
                </a:cubicBezTo>
                <a:cubicBezTo>
                  <a:pt x="2894" y="8904"/>
                  <a:pt x="2989" y="9069"/>
                  <a:pt x="3155" y="9155"/>
                </a:cubicBezTo>
                <a:cubicBezTo>
                  <a:pt x="3485" y="9326"/>
                  <a:pt x="3807" y="8916"/>
                  <a:pt x="3742" y="8412"/>
                </a:cubicBezTo>
                <a:cubicBezTo>
                  <a:pt x="3721" y="8251"/>
                  <a:pt x="3611" y="8055"/>
                  <a:pt x="3478" y="7956"/>
                </a:cubicBezTo>
                <a:cubicBezTo>
                  <a:pt x="3406" y="7902"/>
                  <a:pt x="3329" y="7890"/>
                  <a:pt x="3254" y="7908"/>
                </a:cubicBezTo>
                <a:close/>
                <a:moveTo>
                  <a:pt x="386" y="11878"/>
                </a:moveTo>
                <a:cubicBezTo>
                  <a:pt x="289" y="11897"/>
                  <a:pt x="197" y="11967"/>
                  <a:pt x="113" y="12094"/>
                </a:cubicBezTo>
                <a:cubicBezTo>
                  <a:pt x="-101" y="12418"/>
                  <a:pt x="1" y="13001"/>
                  <a:pt x="303" y="13137"/>
                </a:cubicBezTo>
                <a:cubicBezTo>
                  <a:pt x="534" y="13241"/>
                  <a:pt x="814" y="13028"/>
                  <a:pt x="874" y="12705"/>
                </a:cubicBezTo>
                <a:cubicBezTo>
                  <a:pt x="968" y="12198"/>
                  <a:pt x="677" y="11820"/>
                  <a:pt x="386" y="11878"/>
                </a:cubicBezTo>
                <a:close/>
                <a:moveTo>
                  <a:pt x="3304" y="11878"/>
                </a:moveTo>
                <a:cubicBezTo>
                  <a:pt x="3028" y="11884"/>
                  <a:pt x="2780" y="12277"/>
                  <a:pt x="2882" y="12729"/>
                </a:cubicBezTo>
                <a:cubicBezTo>
                  <a:pt x="2921" y="12899"/>
                  <a:pt x="3068" y="13104"/>
                  <a:pt x="3188" y="13149"/>
                </a:cubicBezTo>
                <a:cubicBezTo>
                  <a:pt x="3224" y="13162"/>
                  <a:pt x="3308" y="13162"/>
                  <a:pt x="3370" y="13149"/>
                </a:cubicBezTo>
                <a:cubicBezTo>
                  <a:pt x="3767" y="13069"/>
                  <a:pt x="3893" y="12370"/>
                  <a:pt x="3577" y="12010"/>
                </a:cubicBezTo>
                <a:cubicBezTo>
                  <a:pt x="3491" y="11912"/>
                  <a:pt x="3396" y="11875"/>
                  <a:pt x="3304" y="118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E6C661F-E3E6-647B-18FB-4C8EC8AF9590}"/>
              </a:ext>
            </a:extLst>
          </p:cNvPr>
          <p:cNvSpPr/>
          <p:nvPr userDrawn="1"/>
        </p:nvSpPr>
        <p:spPr>
          <a:xfrm>
            <a:off x="0" y="792213"/>
            <a:ext cx="12192000" cy="10800"/>
          </a:xfrm>
          <a:prstGeom prst="roundRect">
            <a:avLst>
              <a:gd name="adj" fmla="val 0"/>
            </a:avLst>
          </a:prstGeom>
          <a:solidFill>
            <a:srgbClr val="5BC6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9E906E1-72A9-C94D-3265-1388702A724B}"/>
              </a:ext>
            </a:extLst>
          </p:cNvPr>
          <p:cNvGrpSpPr/>
          <p:nvPr userDrawn="1"/>
        </p:nvGrpSpPr>
        <p:grpSpPr>
          <a:xfrm>
            <a:off x="11185200" y="6306705"/>
            <a:ext cx="1381450" cy="598920"/>
            <a:chOff x="11185200" y="6306705"/>
            <a:chExt cx="1381450" cy="598920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E5A633EA-3ECA-9EA2-274D-C92CC3EEA962}"/>
                </a:ext>
              </a:extLst>
            </p:cNvPr>
            <p:cNvSpPr/>
            <p:nvPr userDrawn="1"/>
          </p:nvSpPr>
          <p:spPr>
            <a:xfrm flipH="1">
              <a:off x="11239499" y="6360680"/>
              <a:ext cx="1247776" cy="49732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02B893"/>
                </a:gs>
                <a:gs pos="0">
                  <a:srgbClr val="039F7E"/>
                </a:gs>
                <a:gs pos="100000">
                  <a:srgbClr val="95CEBF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2FE9C22-2158-2E59-9BEC-D882848651DB}"/>
                </a:ext>
              </a:extLst>
            </p:cNvPr>
            <p:cNvPicPr/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1232000" y="6386400"/>
              <a:ext cx="696475" cy="421034"/>
            </a:xfrm>
            <a:prstGeom prst="rect">
              <a:avLst/>
            </a:prstGeom>
          </p:spPr>
        </p:pic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B310285B-59CB-5E9A-F4D8-CFD430FB29D6}"/>
                </a:ext>
              </a:extLst>
            </p:cNvPr>
            <p:cNvSpPr/>
            <p:nvPr userDrawn="1"/>
          </p:nvSpPr>
          <p:spPr>
            <a:xfrm flipH="1">
              <a:off x="11185200" y="6306705"/>
              <a:ext cx="1381450" cy="59892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5BC6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numéro de diapositive 6">
            <a:extLst>
              <a:ext uri="{FF2B5EF4-FFF2-40B4-BE49-F238E27FC236}">
                <a16:creationId xmlns:a16="http://schemas.microsoft.com/office/drawing/2014/main" id="{96DFC077-D619-8DBE-703E-3EA7373BA690}"/>
              </a:ext>
            </a:extLst>
          </p:cNvPr>
          <p:cNvSpPr txBox="1">
            <a:spLocks/>
          </p:cNvSpPr>
          <p:nvPr userDrawn="1"/>
        </p:nvSpPr>
        <p:spPr>
          <a:xfrm>
            <a:off x="11231999" y="6432611"/>
            <a:ext cx="819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F4889E-D86F-E645-834A-CF1E31C4236D}" type="slidenum">
              <a:rPr lang="fr-FR" sz="1500" b="1" i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‹N°›</a:t>
            </a:fld>
            <a:r>
              <a:rPr lang="fr-FR" sz="15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/23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BCAE35-D956-3AAD-7E7D-963A1299F878}"/>
              </a:ext>
            </a:extLst>
          </p:cNvPr>
          <p:cNvSpPr txBox="1"/>
          <p:nvPr userDrawn="1"/>
        </p:nvSpPr>
        <p:spPr>
          <a:xfrm>
            <a:off x="9124764" y="234000"/>
            <a:ext cx="201208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fr-FR" sz="1200" b="1" i="1" dirty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GDR Prométhée - 05/06/2025</a:t>
            </a:r>
          </a:p>
        </p:txBody>
      </p:sp>
    </p:spTree>
    <p:extLst>
      <p:ext uri="{BB962C8B-B14F-4D97-AF65-F5344CB8AC3E}">
        <p14:creationId xmlns:p14="http://schemas.microsoft.com/office/powerpoint/2010/main" val="209096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0" r:id="rId2"/>
    <p:sldLayoutId id="2147483741" r:id="rId3"/>
    <p:sldLayoutId id="2147483742" r:id="rId4"/>
    <p:sldLayoutId id="2147483773" r:id="rId5"/>
    <p:sldLayoutId id="2147483775" r:id="rId6"/>
    <p:sldLayoutId id="21474837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FCD6CE4-2F78-38BC-DFAC-FADB100409CC}"/>
              </a:ext>
            </a:extLst>
          </p:cNvPr>
          <p:cNvGrpSpPr/>
          <p:nvPr userDrawn="1"/>
        </p:nvGrpSpPr>
        <p:grpSpPr>
          <a:xfrm>
            <a:off x="-436971" y="0"/>
            <a:ext cx="10281059" cy="736600"/>
            <a:chOff x="-436971" y="0"/>
            <a:chExt cx="10281059" cy="7366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5D6AE74-50D9-D145-41D1-CD3E6EEE0B4A}"/>
                </a:ext>
              </a:extLst>
            </p:cNvPr>
            <p:cNvSpPr/>
            <p:nvPr userDrawn="1"/>
          </p:nvSpPr>
          <p:spPr>
            <a:xfrm>
              <a:off x="5858359" y="0"/>
              <a:ext cx="3985729" cy="73660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02B893"/>
                </a:gs>
                <a:gs pos="0">
                  <a:srgbClr val="039F7E"/>
                </a:gs>
                <a:gs pos="100000">
                  <a:srgbClr val="95CEBF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F0D40968-6712-78B1-BBC8-EA665BAFEE01}"/>
                </a:ext>
              </a:extLst>
            </p:cNvPr>
            <p:cNvSpPr>
              <a:spLocks/>
            </p:cNvSpPr>
            <p:nvPr userDrawn="1"/>
          </p:nvSpPr>
          <p:spPr>
            <a:xfrm>
              <a:off x="-436971" y="0"/>
              <a:ext cx="8104971" cy="73660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02B893"/>
                </a:gs>
                <a:gs pos="0">
                  <a:srgbClr val="039F7E"/>
                </a:gs>
                <a:gs pos="100000">
                  <a:srgbClr val="95CEBF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CF78396C-A21C-17AD-86F6-0B07A161A93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7257" y="-66613"/>
            <a:ext cx="10416935" cy="86595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E1E4D31-357A-6482-A558-B266A20129EE}"/>
              </a:ext>
            </a:extLst>
          </p:cNvPr>
          <p:cNvSpPr/>
          <p:nvPr userDrawn="1"/>
        </p:nvSpPr>
        <p:spPr>
          <a:xfrm>
            <a:off x="0" y="792213"/>
            <a:ext cx="12192000" cy="10800"/>
          </a:xfrm>
          <a:prstGeom prst="roundRect">
            <a:avLst>
              <a:gd name="adj" fmla="val 0"/>
            </a:avLst>
          </a:prstGeom>
          <a:solidFill>
            <a:srgbClr val="5BC6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ouper" descr="Grouper">
            <a:extLst>
              <a:ext uri="{FF2B5EF4-FFF2-40B4-BE49-F238E27FC236}">
                <a16:creationId xmlns:a16="http://schemas.microsoft.com/office/drawing/2014/main" id="{DAA84AE7-2F04-D9CC-C715-FE5CCFF71D8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6440" t="2348" r="8508" b="224"/>
          <a:stretch>
            <a:fillRect/>
          </a:stretch>
        </p:blipFill>
        <p:spPr>
          <a:xfrm>
            <a:off x="10227275" y="190800"/>
            <a:ext cx="523107" cy="3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3" h="21462" extrusionOk="0">
                <a:moveTo>
                  <a:pt x="17414" y="4"/>
                </a:moveTo>
                <a:cubicBezTo>
                  <a:pt x="17212" y="35"/>
                  <a:pt x="17026" y="263"/>
                  <a:pt x="17025" y="664"/>
                </a:cubicBezTo>
                <a:cubicBezTo>
                  <a:pt x="17025" y="915"/>
                  <a:pt x="17128" y="1140"/>
                  <a:pt x="17298" y="1251"/>
                </a:cubicBezTo>
                <a:cubicBezTo>
                  <a:pt x="17417" y="1330"/>
                  <a:pt x="17615" y="1311"/>
                  <a:pt x="17728" y="1203"/>
                </a:cubicBezTo>
                <a:cubicBezTo>
                  <a:pt x="17773" y="1160"/>
                  <a:pt x="17842" y="1030"/>
                  <a:pt x="17877" y="916"/>
                </a:cubicBezTo>
                <a:lnTo>
                  <a:pt x="17934" y="712"/>
                </a:lnTo>
                <a:lnTo>
                  <a:pt x="19265" y="712"/>
                </a:lnTo>
                <a:lnTo>
                  <a:pt x="20588" y="712"/>
                </a:lnTo>
                <a:lnTo>
                  <a:pt x="20629" y="868"/>
                </a:lnTo>
                <a:cubicBezTo>
                  <a:pt x="20675" y="1070"/>
                  <a:pt x="20822" y="1260"/>
                  <a:pt x="20968" y="1299"/>
                </a:cubicBezTo>
                <a:cubicBezTo>
                  <a:pt x="21230" y="1371"/>
                  <a:pt x="21458" y="1068"/>
                  <a:pt x="21489" y="724"/>
                </a:cubicBezTo>
                <a:cubicBezTo>
                  <a:pt x="21499" y="609"/>
                  <a:pt x="21488" y="489"/>
                  <a:pt x="21447" y="376"/>
                </a:cubicBezTo>
                <a:cubicBezTo>
                  <a:pt x="21302" y="-30"/>
                  <a:pt x="20956" y="-125"/>
                  <a:pt x="20737" y="184"/>
                </a:cubicBezTo>
                <a:cubicBezTo>
                  <a:pt x="20676" y="269"/>
                  <a:pt x="20615" y="410"/>
                  <a:pt x="20604" y="484"/>
                </a:cubicBezTo>
                <a:lnTo>
                  <a:pt x="20588" y="616"/>
                </a:lnTo>
                <a:lnTo>
                  <a:pt x="19257" y="616"/>
                </a:lnTo>
                <a:cubicBezTo>
                  <a:pt x="18020" y="616"/>
                  <a:pt x="17934" y="609"/>
                  <a:pt x="17918" y="532"/>
                </a:cubicBezTo>
                <a:cubicBezTo>
                  <a:pt x="17838" y="144"/>
                  <a:pt x="17616" y="-27"/>
                  <a:pt x="17414" y="4"/>
                </a:cubicBezTo>
                <a:close/>
                <a:moveTo>
                  <a:pt x="11801" y="28"/>
                </a:moveTo>
                <a:cubicBezTo>
                  <a:pt x="11686" y="72"/>
                  <a:pt x="11577" y="180"/>
                  <a:pt x="11520" y="340"/>
                </a:cubicBezTo>
                <a:cubicBezTo>
                  <a:pt x="11393" y="697"/>
                  <a:pt x="11498" y="1111"/>
                  <a:pt x="11752" y="1251"/>
                </a:cubicBezTo>
                <a:lnTo>
                  <a:pt x="11900" y="1335"/>
                </a:lnTo>
                <a:lnTo>
                  <a:pt x="11900" y="2499"/>
                </a:lnTo>
                <a:lnTo>
                  <a:pt x="11900" y="3674"/>
                </a:lnTo>
                <a:lnTo>
                  <a:pt x="11743" y="3722"/>
                </a:lnTo>
                <a:cubicBezTo>
                  <a:pt x="11537" y="3798"/>
                  <a:pt x="11341" y="4094"/>
                  <a:pt x="11289" y="4394"/>
                </a:cubicBezTo>
                <a:lnTo>
                  <a:pt x="11247" y="4610"/>
                </a:lnTo>
                <a:lnTo>
                  <a:pt x="10462" y="4610"/>
                </a:lnTo>
                <a:lnTo>
                  <a:pt x="9677" y="4610"/>
                </a:lnTo>
                <a:lnTo>
                  <a:pt x="9636" y="4406"/>
                </a:lnTo>
                <a:cubicBezTo>
                  <a:pt x="9592" y="4169"/>
                  <a:pt x="9438" y="3894"/>
                  <a:pt x="9288" y="3782"/>
                </a:cubicBezTo>
                <a:cubicBezTo>
                  <a:pt x="9159" y="3685"/>
                  <a:pt x="8861" y="3686"/>
                  <a:pt x="8735" y="3782"/>
                </a:cubicBezTo>
                <a:cubicBezTo>
                  <a:pt x="8490" y="3968"/>
                  <a:pt x="8352" y="4318"/>
                  <a:pt x="8371" y="4706"/>
                </a:cubicBezTo>
                <a:cubicBezTo>
                  <a:pt x="8392" y="5122"/>
                  <a:pt x="8570" y="5442"/>
                  <a:pt x="8859" y="5557"/>
                </a:cubicBezTo>
                <a:lnTo>
                  <a:pt x="8983" y="5605"/>
                </a:lnTo>
                <a:lnTo>
                  <a:pt x="8983" y="6625"/>
                </a:lnTo>
                <a:lnTo>
                  <a:pt x="8983" y="7656"/>
                </a:lnTo>
                <a:lnTo>
                  <a:pt x="8834" y="7704"/>
                </a:lnTo>
                <a:cubicBezTo>
                  <a:pt x="8653" y="7774"/>
                  <a:pt x="8497" y="7965"/>
                  <a:pt x="8420" y="8208"/>
                </a:cubicBezTo>
                <a:cubicBezTo>
                  <a:pt x="8366" y="8383"/>
                  <a:pt x="8363" y="8565"/>
                  <a:pt x="8363" y="10438"/>
                </a:cubicBezTo>
                <a:lnTo>
                  <a:pt x="8363" y="12477"/>
                </a:lnTo>
                <a:lnTo>
                  <a:pt x="7503" y="12477"/>
                </a:lnTo>
                <a:lnTo>
                  <a:pt x="6652" y="12477"/>
                </a:lnTo>
                <a:lnTo>
                  <a:pt x="6577" y="12261"/>
                </a:lnTo>
                <a:cubicBezTo>
                  <a:pt x="6505" y="12044"/>
                  <a:pt x="6414" y="11930"/>
                  <a:pt x="6271" y="11878"/>
                </a:cubicBezTo>
                <a:lnTo>
                  <a:pt x="6189" y="11854"/>
                </a:lnTo>
                <a:lnTo>
                  <a:pt x="6197" y="10534"/>
                </a:lnTo>
                <a:lnTo>
                  <a:pt x="6205" y="9203"/>
                </a:lnTo>
                <a:lnTo>
                  <a:pt x="6304" y="9167"/>
                </a:lnTo>
                <a:cubicBezTo>
                  <a:pt x="6473" y="9104"/>
                  <a:pt x="6587" y="8889"/>
                  <a:pt x="6602" y="8603"/>
                </a:cubicBezTo>
                <a:cubicBezTo>
                  <a:pt x="6617" y="8302"/>
                  <a:pt x="6548" y="8109"/>
                  <a:pt x="6379" y="7992"/>
                </a:cubicBezTo>
                <a:cubicBezTo>
                  <a:pt x="6062" y="7774"/>
                  <a:pt x="5734" y="8054"/>
                  <a:pt x="5734" y="8555"/>
                </a:cubicBezTo>
                <a:cubicBezTo>
                  <a:pt x="5734" y="8894"/>
                  <a:pt x="5840" y="9089"/>
                  <a:pt x="6098" y="9203"/>
                </a:cubicBezTo>
                <a:cubicBezTo>
                  <a:pt x="6150" y="9226"/>
                  <a:pt x="6156" y="9328"/>
                  <a:pt x="6156" y="10522"/>
                </a:cubicBezTo>
                <a:lnTo>
                  <a:pt x="6156" y="11818"/>
                </a:lnTo>
                <a:lnTo>
                  <a:pt x="6015" y="11914"/>
                </a:lnTo>
                <a:cubicBezTo>
                  <a:pt x="5833" y="12027"/>
                  <a:pt x="5734" y="12235"/>
                  <a:pt x="5734" y="12525"/>
                </a:cubicBezTo>
                <a:cubicBezTo>
                  <a:pt x="5734" y="12821"/>
                  <a:pt x="5823" y="13011"/>
                  <a:pt x="6007" y="13113"/>
                </a:cubicBezTo>
                <a:lnTo>
                  <a:pt x="6156" y="13197"/>
                </a:lnTo>
                <a:lnTo>
                  <a:pt x="6156" y="14492"/>
                </a:lnTo>
                <a:lnTo>
                  <a:pt x="6156" y="15800"/>
                </a:lnTo>
                <a:lnTo>
                  <a:pt x="6032" y="15860"/>
                </a:lnTo>
                <a:cubicBezTo>
                  <a:pt x="5890" y="15921"/>
                  <a:pt x="5770" y="16102"/>
                  <a:pt x="5742" y="16303"/>
                </a:cubicBezTo>
                <a:lnTo>
                  <a:pt x="5726" y="16423"/>
                </a:lnTo>
                <a:lnTo>
                  <a:pt x="4750" y="16423"/>
                </a:lnTo>
                <a:lnTo>
                  <a:pt x="3775" y="16423"/>
                </a:lnTo>
                <a:lnTo>
                  <a:pt x="3709" y="16231"/>
                </a:lnTo>
                <a:cubicBezTo>
                  <a:pt x="3590" y="15872"/>
                  <a:pt x="3336" y="15726"/>
                  <a:pt x="3114" y="15896"/>
                </a:cubicBezTo>
                <a:cubicBezTo>
                  <a:pt x="2690" y="16219"/>
                  <a:pt x="2829" y="17107"/>
                  <a:pt x="3304" y="17107"/>
                </a:cubicBezTo>
                <a:cubicBezTo>
                  <a:pt x="3498" y="17107"/>
                  <a:pt x="3619" y="16996"/>
                  <a:pt x="3709" y="16723"/>
                </a:cubicBezTo>
                <a:lnTo>
                  <a:pt x="3775" y="16531"/>
                </a:lnTo>
                <a:lnTo>
                  <a:pt x="4750" y="16519"/>
                </a:lnTo>
                <a:lnTo>
                  <a:pt x="5726" y="16519"/>
                </a:lnTo>
                <a:lnTo>
                  <a:pt x="5751" y="16663"/>
                </a:lnTo>
                <a:cubicBezTo>
                  <a:pt x="5778" y="16862"/>
                  <a:pt x="5932" y="17068"/>
                  <a:pt x="6090" y="17107"/>
                </a:cubicBezTo>
                <a:cubicBezTo>
                  <a:pt x="6463" y="17198"/>
                  <a:pt x="6744" y="16593"/>
                  <a:pt x="6544" y="16123"/>
                </a:cubicBezTo>
                <a:cubicBezTo>
                  <a:pt x="6484" y="15983"/>
                  <a:pt x="6310" y="15812"/>
                  <a:pt x="6222" y="15812"/>
                </a:cubicBezTo>
                <a:cubicBezTo>
                  <a:pt x="6196" y="15812"/>
                  <a:pt x="6191" y="15443"/>
                  <a:pt x="6197" y="14492"/>
                </a:cubicBezTo>
                <a:lnTo>
                  <a:pt x="6205" y="13161"/>
                </a:lnTo>
                <a:lnTo>
                  <a:pt x="6296" y="13125"/>
                </a:lnTo>
                <a:cubicBezTo>
                  <a:pt x="6422" y="13076"/>
                  <a:pt x="6579" y="12870"/>
                  <a:pt x="6610" y="12693"/>
                </a:cubicBezTo>
                <a:lnTo>
                  <a:pt x="6635" y="12549"/>
                </a:lnTo>
                <a:lnTo>
                  <a:pt x="7495" y="12537"/>
                </a:lnTo>
                <a:lnTo>
                  <a:pt x="8363" y="12525"/>
                </a:lnTo>
                <a:lnTo>
                  <a:pt x="8363" y="14636"/>
                </a:lnTo>
                <a:cubicBezTo>
                  <a:pt x="8363" y="16664"/>
                  <a:pt x="8367" y="16775"/>
                  <a:pt x="8429" y="16951"/>
                </a:cubicBezTo>
                <a:cubicBezTo>
                  <a:pt x="8520" y="17211"/>
                  <a:pt x="8647" y="17362"/>
                  <a:pt x="8834" y="17443"/>
                </a:cubicBezTo>
                <a:cubicBezTo>
                  <a:pt x="9080" y="17550"/>
                  <a:pt x="9295" y="17471"/>
                  <a:pt x="9470" y="17203"/>
                </a:cubicBezTo>
                <a:cubicBezTo>
                  <a:pt x="9667" y="16902"/>
                  <a:pt x="9661" y="17106"/>
                  <a:pt x="9660" y="12561"/>
                </a:cubicBezTo>
                <a:cubicBezTo>
                  <a:pt x="9660" y="8632"/>
                  <a:pt x="9659" y="8388"/>
                  <a:pt x="9603" y="8208"/>
                </a:cubicBezTo>
                <a:cubicBezTo>
                  <a:pt x="9526" y="7965"/>
                  <a:pt x="9370" y="7774"/>
                  <a:pt x="9189" y="7704"/>
                </a:cubicBezTo>
                <a:lnTo>
                  <a:pt x="9049" y="7656"/>
                </a:lnTo>
                <a:lnTo>
                  <a:pt x="9049" y="6625"/>
                </a:lnTo>
                <a:cubicBezTo>
                  <a:pt x="9049" y="5844"/>
                  <a:pt x="9051" y="5595"/>
                  <a:pt x="9082" y="5581"/>
                </a:cubicBezTo>
                <a:cubicBezTo>
                  <a:pt x="9104" y="5571"/>
                  <a:pt x="9170" y="5550"/>
                  <a:pt x="9222" y="5533"/>
                </a:cubicBezTo>
                <a:cubicBezTo>
                  <a:pt x="9369" y="5486"/>
                  <a:pt x="9588" y="5145"/>
                  <a:pt x="9636" y="4885"/>
                </a:cubicBezTo>
                <a:lnTo>
                  <a:pt x="9677" y="4658"/>
                </a:lnTo>
                <a:lnTo>
                  <a:pt x="10462" y="4658"/>
                </a:lnTo>
                <a:lnTo>
                  <a:pt x="11247" y="4658"/>
                </a:lnTo>
                <a:lnTo>
                  <a:pt x="11289" y="4885"/>
                </a:lnTo>
                <a:cubicBezTo>
                  <a:pt x="11341" y="5185"/>
                  <a:pt x="11537" y="5470"/>
                  <a:pt x="11743" y="5545"/>
                </a:cubicBezTo>
                <a:lnTo>
                  <a:pt x="11900" y="5605"/>
                </a:lnTo>
                <a:lnTo>
                  <a:pt x="11900" y="6613"/>
                </a:lnTo>
                <a:lnTo>
                  <a:pt x="11900" y="7608"/>
                </a:lnTo>
                <a:lnTo>
                  <a:pt x="11785" y="7644"/>
                </a:lnTo>
                <a:cubicBezTo>
                  <a:pt x="11621" y="7682"/>
                  <a:pt x="11440" y="7875"/>
                  <a:pt x="11347" y="8112"/>
                </a:cubicBezTo>
                <a:lnTo>
                  <a:pt x="11264" y="8304"/>
                </a:lnTo>
                <a:lnTo>
                  <a:pt x="11247" y="12801"/>
                </a:lnTo>
                <a:lnTo>
                  <a:pt x="11231" y="17299"/>
                </a:lnTo>
                <a:lnTo>
                  <a:pt x="11165" y="17611"/>
                </a:lnTo>
                <a:cubicBezTo>
                  <a:pt x="10897" y="18756"/>
                  <a:pt x="10181" y="19424"/>
                  <a:pt x="9065" y="19578"/>
                </a:cubicBezTo>
                <a:cubicBezTo>
                  <a:pt x="8812" y="19612"/>
                  <a:pt x="8728" y="19637"/>
                  <a:pt x="8627" y="19733"/>
                </a:cubicBezTo>
                <a:cubicBezTo>
                  <a:pt x="8429" y="19924"/>
                  <a:pt x="8346" y="20153"/>
                  <a:pt x="8346" y="20525"/>
                </a:cubicBezTo>
                <a:cubicBezTo>
                  <a:pt x="8346" y="20798"/>
                  <a:pt x="8361" y="20867"/>
                  <a:pt x="8445" y="21041"/>
                </a:cubicBezTo>
                <a:cubicBezTo>
                  <a:pt x="8499" y="21151"/>
                  <a:pt x="8605" y="21302"/>
                  <a:pt x="8685" y="21365"/>
                </a:cubicBezTo>
                <a:cubicBezTo>
                  <a:pt x="8822" y="21471"/>
                  <a:pt x="8854" y="21475"/>
                  <a:pt x="9173" y="21449"/>
                </a:cubicBezTo>
                <a:cubicBezTo>
                  <a:pt x="9709" y="21404"/>
                  <a:pt x="10280" y="21192"/>
                  <a:pt x="10768" y="20861"/>
                </a:cubicBezTo>
                <a:cubicBezTo>
                  <a:pt x="11503" y="20362"/>
                  <a:pt x="12093" y="19444"/>
                  <a:pt x="12355" y="18402"/>
                </a:cubicBezTo>
                <a:cubicBezTo>
                  <a:pt x="12568" y="17555"/>
                  <a:pt x="12562" y="17663"/>
                  <a:pt x="12562" y="12753"/>
                </a:cubicBezTo>
                <a:lnTo>
                  <a:pt x="12562" y="8304"/>
                </a:lnTo>
                <a:lnTo>
                  <a:pt x="12487" y="8112"/>
                </a:lnTo>
                <a:cubicBezTo>
                  <a:pt x="12394" y="7875"/>
                  <a:pt x="12212" y="7682"/>
                  <a:pt x="12049" y="7644"/>
                </a:cubicBezTo>
                <a:lnTo>
                  <a:pt x="11933" y="7608"/>
                </a:lnTo>
                <a:lnTo>
                  <a:pt x="11933" y="6613"/>
                </a:lnTo>
                <a:lnTo>
                  <a:pt x="11933" y="5605"/>
                </a:lnTo>
                <a:lnTo>
                  <a:pt x="12057" y="5557"/>
                </a:lnTo>
                <a:cubicBezTo>
                  <a:pt x="12371" y="5435"/>
                  <a:pt x="12545" y="5099"/>
                  <a:pt x="12545" y="4634"/>
                </a:cubicBezTo>
                <a:cubicBezTo>
                  <a:pt x="12545" y="4168"/>
                  <a:pt x="12371" y="3845"/>
                  <a:pt x="12057" y="3722"/>
                </a:cubicBezTo>
                <a:lnTo>
                  <a:pt x="11933" y="3674"/>
                </a:lnTo>
                <a:lnTo>
                  <a:pt x="11933" y="2499"/>
                </a:lnTo>
                <a:lnTo>
                  <a:pt x="11933" y="1323"/>
                </a:lnTo>
                <a:lnTo>
                  <a:pt x="12041" y="1275"/>
                </a:lnTo>
                <a:cubicBezTo>
                  <a:pt x="12401" y="1103"/>
                  <a:pt x="12467" y="386"/>
                  <a:pt x="12148" y="100"/>
                </a:cubicBezTo>
                <a:cubicBezTo>
                  <a:pt x="12040" y="3"/>
                  <a:pt x="11916" y="-16"/>
                  <a:pt x="11801" y="28"/>
                </a:cubicBezTo>
                <a:close/>
                <a:moveTo>
                  <a:pt x="14669" y="3638"/>
                </a:moveTo>
                <a:cubicBezTo>
                  <a:pt x="14438" y="3643"/>
                  <a:pt x="14208" y="3818"/>
                  <a:pt x="14099" y="4166"/>
                </a:cubicBezTo>
                <a:cubicBezTo>
                  <a:pt x="14043" y="4346"/>
                  <a:pt x="14042" y="4594"/>
                  <a:pt x="14041" y="8771"/>
                </a:cubicBezTo>
                <a:cubicBezTo>
                  <a:pt x="14041" y="12924"/>
                  <a:pt x="14041" y="13207"/>
                  <a:pt x="14099" y="13641"/>
                </a:cubicBezTo>
                <a:cubicBezTo>
                  <a:pt x="14218" y="14527"/>
                  <a:pt x="14451" y="15214"/>
                  <a:pt x="14826" y="15800"/>
                </a:cubicBezTo>
                <a:cubicBezTo>
                  <a:pt x="15350" y="16615"/>
                  <a:pt x="16059" y="17143"/>
                  <a:pt x="16934" y="17371"/>
                </a:cubicBezTo>
                <a:cubicBezTo>
                  <a:pt x="17609" y="17547"/>
                  <a:pt x="17902" y="17487"/>
                  <a:pt x="18125" y="17119"/>
                </a:cubicBezTo>
                <a:cubicBezTo>
                  <a:pt x="18297" y="16834"/>
                  <a:pt x="18307" y="16291"/>
                  <a:pt x="18149" y="15991"/>
                </a:cubicBezTo>
                <a:cubicBezTo>
                  <a:pt x="18000" y="15707"/>
                  <a:pt x="17863" y="15616"/>
                  <a:pt x="17496" y="15572"/>
                </a:cubicBezTo>
                <a:cubicBezTo>
                  <a:pt x="16388" y="15437"/>
                  <a:pt x="15674" y="14721"/>
                  <a:pt x="15413" y="13485"/>
                </a:cubicBezTo>
                <a:cubicBezTo>
                  <a:pt x="15359" y="13227"/>
                  <a:pt x="15355" y="12999"/>
                  <a:pt x="15355" y="10894"/>
                </a:cubicBezTo>
                <a:lnTo>
                  <a:pt x="15355" y="8591"/>
                </a:lnTo>
                <a:lnTo>
                  <a:pt x="16182" y="8591"/>
                </a:lnTo>
                <a:lnTo>
                  <a:pt x="17000" y="8591"/>
                </a:lnTo>
                <a:lnTo>
                  <a:pt x="17033" y="8735"/>
                </a:lnTo>
                <a:cubicBezTo>
                  <a:pt x="17065" y="8912"/>
                  <a:pt x="17214" y="9130"/>
                  <a:pt x="17339" y="9179"/>
                </a:cubicBezTo>
                <a:lnTo>
                  <a:pt x="17430" y="9215"/>
                </a:lnTo>
                <a:lnTo>
                  <a:pt x="17438" y="10534"/>
                </a:lnTo>
                <a:cubicBezTo>
                  <a:pt x="17445" y="11486"/>
                  <a:pt x="17440" y="11866"/>
                  <a:pt x="17414" y="11866"/>
                </a:cubicBezTo>
                <a:cubicBezTo>
                  <a:pt x="17325" y="11866"/>
                  <a:pt x="17151" y="12025"/>
                  <a:pt x="17091" y="12166"/>
                </a:cubicBezTo>
                <a:cubicBezTo>
                  <a:pt x="16988" y="12407"/>
                  <a:pt x="17001" y="12717"/>
                  <a:pt x="17124" y="12921"/>
                </a:cubicBezTo>
                <a:cubicBezTo>
                  <a:pt x="17407" y="13388"/>
                  <a:pt x="17910" y="13126"/>
                  <a:pt x="17910" y="12513"/>
                </a:cubicBezTo>
                <a:cubicBezTo>
                  <a:pt x="17910" y="12227"/>
                  <a:pt x="17833" y="12069"/>
                  <a:pt x="17629" y="11926"/>
                </a:cubicBezTo>
                <a:lnTo>
                  <a:pt x="17480" y="11818"/>
                </a:lnTo>
                <a:lnTo>
                  <a:pt x="17480" y="10570"/>
                </a:lnTo>
                <a:cubicBezTo>
                  <a:pt x="17480" y="9887"/>
                  <a:pt x="17486" y="9292"/>
                  <a:pt x="17496" y="9251"/>
                </a:cubicBezTo>
                <a:cubicBezTo>
                  <a:pt x="17507" y="9210"/>
                  <a:pt x="17541" y="9179"/>
                  <a:pt x="17571" y="9179"/>
                </a:cubicBezTo>
                <a:cubicBezTo>
                  <a:pt x="17683" y="9179"/>
                  <a:pt x="17830" y="9004"/>
                  <a:pt x="17885" y="8795"/>
                </a:cubicBezTo>
                <a:cubicBezTo>
                  <a:pt x="17982" y="8427"/>
                  <a:pt x="17877" y="8098"/>
                  <a:pt x="17604" y="7932"/>
                </a:cubicBezTo>
                <a:lnTo>
                  <a:pt x="17480" y="7860"/>
                </a:lnTo>
                <a:lnTo>
                  <a:pt x="17480" y="6565"/>
                </a:lnTo>
                <a:cubicBezTo>
                  <a:pt x="17480" y="5372"/>
                  <a:pt x="17485" y="5269"/>
                  <a:pt x="17538" y="5245"/>
                </a:cubicBezTo>
                <a:cubicBezTo>
                  <a:pt x="17741" y="5154"/>
                  <a:pt x="17814" y="5078"/>
                  <a:pt x="17877" y="4873"/>
                </a:cubicBezTo>
                <a:cubicBezTo>
                  <a:pt x="18051" y="4300"/>
                  <a:pt x="17634" y="3733"/>
                  <a:pt x="17248" y="4022"/>
                </a:cubicBezTo>
                <a:cubicBezTo>
                  <a:pt x="16889" y="4292"/>
                  <a:pt x="16977" y="5067"/>
                  <a:pt x="17389" y="5245"/>
                </a:cubicBezTo>
                <a:cubicBezTo>
                  <a:pt x="17441" y="5268"/>
                  <a:pt x="17447" y="5376"/>
                  <a:pt x="17447" y="6589"/>
                </a:cubicBezTo>
                <a:lnTo>
                  <a:pt x="17447" y="7896"/>
                </a:lnTo>
                <a:lnTo>
                  <a:pt x="17348" y="7932"/>
                </a:lnTo>
                <a:cubicBezTo>
                  <a:pt x="17217" y="7973"/>
                  <a:pt x="17058" y="8198"/>
                  <a:pt x="17033" y="8376"/>
                </a:cubicBezTo>
                <a:lnTo>
                  <a:pt x="17017" y="8519"/>
                </a:lnTo>
                <a:lnTo>
                  <a:pt x="16174" y="8519"/>
                </a:lnTo>
                <a:lnTo>
                  <a:pt x="15339" y="8519"/>
                </a:lnTo>
                <a:lnTo>
                  <a:pt x="15339" y="6433"/>
                </a:lnTo>
                <a:lnTo>
                  <a:pt x="15339" y="4346"/>
                </a:lnTo>
                <a:lnTo>
                  <a:pt x="15265" y="4142"/>
                </a:lnTo>
                <a:cubicBezTo>
                  <a:pt x="15140" y="3799"/>
                  <a:pt x="14901" y="3633"/>
                  <a:pt x="14669" y="3638"/>
                </a:cubicBezTo>
                <a:close/>
                <a:moveTo>
                  <a:pt x="19298" y="3962"/>
                </a:moveTo>
                <a:cubicBezTo>
                  <a:pt x="19198" y="3947"/>
                  <a:pt x="19092" y="3977"/>
                  <a:pt x="19017" y="4046"/>
                </a:cubicBezTo>
                <a:cubicBezTo>
                  <a:pt x="18881" y="4170"/>
                  <a:pt x="18797" y="4429"/>
                  <a:pt x="18819" y="4670"/>
                </a:cubicBezTo>
                <a:cubicBezTo>
                  <a:pt x="18846" y="4958"/>
                  <a:pt x="18965" y="5154"/>
                  <a:pt x="19174" y="5245"/>
                </a:cubicBezTo>
                <a:cubicBezTo>
                  <a:pt x="19227" y="5268"/>
                  <a:pt x="19232" y="5378"/>
                  <a:pt x="19232" y="6589"/>
                </a:cubicBezTo>
                <a:lnTo>
                  <a:pt x="19232" y="7896"/>
                </a:lnTo>
                <a:lnTo>
                  <a:pt x="19149" y="7932"/>
                </a:lnTo>
                <a:cubicBezTo>
                  <a:pt x="18718" y="8089"/>
                  <a:pt x="18700" y="8992"/>
                  <a:pt x="19125" y="9179"/>
                </a:cubicBezTo>
                <a:cubicBezTo>
                  <a:pt x="19314" y="9262"/>
                  <a:pt x="19552" y="9118"/>
                  <a:pt x="19637" y="8879"/>
                </a:cubicBezTo>
                <a:cubicBezTo>
                  <a:pt x="19712" y="8671"/>
                  <a:pt x="19708" y="8355"/>
                  <a:pt x="19629" y="8196"/>
                </a:cubicBezTo>
                <a:cubicBezTo>
                  <a:pt x="19594" y="8125"/>
                  <a:pt x="19498" y="8029"/>
                  <a:pt x="19414" y="7968"/>
                </a:cubicBezTo>
                <a:lnTo>
                  <a:pt x="19265" y="7848"/>
                </a:lnTo>
                <a:lnTo>
                  <a:pt x="19273" y="6553"/>
                </a:lnTo>
                <a:lnTo>
                  <a:pt x="19282" y="5269"/>
                </a:lnTo>
                <a:lnTo>
                  <a:pt x="19406" y="5197"/>
                </a:lnTo>
                <a:cubicBezTo>
                  <a:pt x="19719" y="5042"/>
                  <a:pt x="19800" y="4459"/>
                  <a:pt x="19555" y="4118"/>
                </a:cubicBezTo>
                <a:cubicBezTo>
                  <a:pt x="19490" y="4028"/>
                  <a:pt x="19398" y="3977"/>
                  <a:pt x="19298" y="3962"/>
                </a:cubicBezTo>
                <a:close/>
                <a:moveTo>
                  <a:pt x="6040" y="3986"/>
                </a:moveTo>
                <a:cubicBezTo>
                  <a:pt x="5952" y="4023"/>
                  <a:pt x="5867" y="4090"/>
                  <a:pt x="5800" y="4214"/>
                </a:cubicBezTo>
                <a:cubicBezTo>
                  <a:pt x="5751" y="4304"/>
                  <a:pt x="5734" y="4411"/>
                  <a:pt x="5734" y="4586"/>
                </a:cubicBezTo>
                <a:cubicBezTo>
                  <a:pt x="5734" y="4918"/>
                  <a:pt x="5834" y="5128"/>
                  <a:pt x="6040" y="5221"/>
                </a:cubicBezTo>
                <a:cubicBezTo>
                  <a:pt x="6320" y="5347"/>
                  <a:pt x="6610" y="5023"/>
                  <a:pt x="6610" y="4586"/>
                </a:cubicBezTo>
                <a:cubicBezTo>
                  <a:pt x="6610" y="4121"/>
                  <a:pt x="6305" y="3875"/>
                  <a:pt x="6040" y="3986"/>
                </a:cubicBezTo>
                <a:close/>
                <a:moveTo>
                  <a:pt x="3254" y="7908"/>
                </a:moveTo>
                <a:cubicBezTo>
                  <a:pt x="3029" y="7963"/>
                  <a:pt x="2824" y="8302"/>
                  <a:pt x="2866" y="8663"/>
                </a:cubicBezTo>
                <a:cubicBezTo>
                  <a:pt x="2894" y="8904"/>
                  <a:pt x="2989" y="9069"/>
                  <a:pt x="3155" y="9155"/>
                </a:cubicBezTo>
                <a:cubicBezTo>
                  <a:pt x="3485" y="9326"/>
                  <a:pt x="3807" y="8916"/>
                  <a:pt x="3742" y="8412"/>
                </a:cubicBezTo>
                <a:cubicBezTo>
                  <a:pt x="3721" y="8251"/>
                  <a:pt x="3611" y="8055"/>
                  <a:pt x="3478" y="7956"/>
                </a:cubicBezTo>
                <a:cubicBezTo>
                  <a:pt x="3406" y="7902"/>
                  <a:pt x="3329" y="7890"/>
                  <a:pt x="3254" y="7908"/>
                </a:cubicBezTo>
                <a:close/>
                <a:moveTo>
                  <a:pt x="386" y="11878"/>
                </a:moveTo>
                <a:cubicBezTo>
                  <a:pt x="289" y="11897"/>
                  <a:pt x="197" y="11967"/>
                  <a:pt x="113" y="12094"/>
                </a:cubicBezTo>
                <a:cubicBezTo>
                  <a:pt x="-101" y="12418"/>
                  <a:pt x="1" y="13001"/>
                  <a:pt x="303" y="13137"/>
                </a:cubicBezTo>
                <a:cubicBezTo>
                  <a:pt x="534" y="13241"/>
                  <a:pt x="814" y="13028"/>
                  <a:pt x="874" y="12705"/>
                </a:cubicBezTo>
                <a:cubicBezTo>
                  <a:pt x="968" y="12198"/>
                  <a:pt x="677" y="11820"/>
                  <a:pt x="386" y="11878"/>
                </a:cubicBezTo>
                <a:close/>
                <a:moveTo>
                  <a:pt x="3304" y="11878"/>
                </a:moveTo>
                <a:cubicBezTo>
                  <a:pt x="3028" y="11884"/>
                  <a:pt x="2780" y="12277"/>
                  <a:pt x="2882" y="12729"/>
                </a:cubicBezTo>
                <a:cubicBezTo>
                  <a:pt x="2921" y="12899"/>
                  <a:pt x="3068" y="13104"/>
                  <a:pt x="3188" y="13149"/>
                </a:cubicBezTo>
                <a:cubicBezTo>
                  <a:pt x="3224" y="13162"/>
                  <a:pt x="3308" y="13162"/>
                  <a:pt x="3370" y="13149"/>
                </a:cubicBezTo>
                <a:cubicBezTo>
                  <a:pt x="3767" y="13069"/>
                  <a:pt x="3893" y="12370"/>
                  <a:pt x="3577" y="12010"/>
                </a:cubicBezTo>
                <a:cubicBezTo>
                  <a:pt x="3491" y="11912"/>
                  <a:pt x="3396" y="11875"/>
                  <a:pt x="3304" y="1187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03C1D09-81CB-7A13-582C-FEC83CEF2521}"/>
              </a:ext>
            </a:extLst>
          </p:cNvPr>
          <p:cNvGrpSpPr/>
          <p:nvPr userDrawn="1"/>
        </p:nvGrpSpPr>
        <p:grpSpPr>
          <a:xfrm>
            <a:off x="11232000" y="122400"/>
            <a:ext cx="1255275" cy="497320"/>
            <a:chOff x="11232000" y="122400"/>
            <a:chExt cx="1255275" cy="497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5E2E7A1-8D3F-8F5A-F3FF-F4910D1C16D2}"/>
                </a:ext>
              </a:extLst>
            </p:cNvPr>
            <p:cNvSpPr/>
            <p:nvPr userDrawn="1"/>
          </p:nvSpPr>
          <p:spPr>
            <a:xfrm flipH="1">
              <a:off x="11239499" y="122400"/>
              <a:ext cx="1247776" cy="49732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02B893"/>
                </a:gs>
                <a:gs pos="0">
                  <a:srgbClr val="039F7E"/>
                </a:gs>
                <a:gs pos="100000">
                  <a:srgbClr val="95CEBF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F4F145A-08B3-1D46-8614-D8ADA5DFDA7E}"/>
                </a:ext>
              </a:extLst>
            </p:cNvPr>
            <p:cNvPicPr/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1232000" y="148120"/>
              <a:ext cx="696475" cy="421034"/>
            </a:xfrm>
            <a:prstGeom prst="rect">
              <a:avLst/>
            </a:prstGeom>
          </p:spPr>
        </p:pic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8C91018-FECA-9A0C-B196-46F6CA0540F9}"/>
              </a:ext>
            </a:extLst>
          </p:cNvPr>
          <p:cNvSpPr/>
          <p:nvPr userDrawn="1"/>
        </p:nvSpPr>
        <p:spPr>
          <a:xfrm>
            <a:off x="0" y="123290"/>
            <a:ext cx="349321" cy="4931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D8B1E74-8FB5-B78C-F0D4-7859E5B386EA}"/>
              </a:ext>
            </a:extLst>
          </p:cNvPr>
          <p:cNvSpPr/>
          <p:nvPr userDrawn="1"/>
        </p:nvSpPr>
        <p:spPr>
          <a:xfrm>
            <a:off x="98425" y="123825"/>
            <a:ext cx="492125" cy="492125"/>
          </a:xfrm>
          <a:prstGeom prst="ellipse">
            <a:avLst/>
          </a:prstGeom>
          <a:solidFill>
            <a:srgbClr val="00A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CBC1470-2536-2B13-374A-51F0B7B75962}"/>
              </a:ext>
            </a:extLst>
          </p:cNvPr>
          <p:cNvSpPr/>
          <p:nvPr userDrawn="1"/>
        </p:nvSpPr>
        <p:spPr>
          <a:xfrm>
            <a:off x="146050" y="165100"/>
            <a:ext cx="406799" cy="40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6">
            <a:extLst>
              <a:ext uri="{FF2B5EF4-FFF2-40B4-BE49-F238E27FC236}">
                <a16:creationId xmlns:a16="http://schemas.microsoft.com/office/drawing/2014/main" id="{969E63DB-F04E-178C-C3A8-8699B0B01BE6}"/>
              </a:ext>
            </a:extLst>
          </p:cNvPr>
          <p:cNvSpPr txBox="1">
            <a:spLocks/>
          </p:cNvSpPr>
          <p:nvPr userDrawn="1"/>
        </p:nvSpPr>
        <p:spPr>
          <a:xfrm>
            <a:off x="11239499" y="194331"/>
            <a:ext cx="811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F4889E-D86F-E645-834A-CF1E31C4236D}" type="slidenum">
              <a:rPr lang="fr-FR" sz="1500" b="1" i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‹N°›</a:t>
            </a:fld>
            <a:r>
              <a:rPr lang="fr-FR" sz="15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/XX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574845-6153-4CC7-3B80-F63162260C5B}"/>
              </a:ext>
            </a:extLst>
          </p:cNvPr>
          <p:cNvSpPr txBox="1"/>
          <p:nvPr userDrawn="1"/>
        </p:nvSpPr>
        <p:spPr>
          <a:xfrm>
            <a:off x="7696800" y="232444"/>
            <a:ext cx="199285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fr-FR" sz="1200" b="1" i="1" dirty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Présentation IJL - ??/??/20??</a:t>
            </a:r>
          </a:p>
        </p:txBody>
      </p:sp>
    </p:spTree>
    <p:extLst>
      <p:ext uri="{BB962C8B-B14F-4D97-AF65-F5344CB8AC3E}">
        <p14:creationId xmlns:p14="http://schemas.microsoft.com/office/powerpoint/2010/main" val="6928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0" r:id="rId2"/>
    <p:sldLayoutId id="2147483704" r:id="rId3"/>
    <p:sldLayoutId id="2147483705" r:id="rId4"/>
    <p:sldLayoutId id="2147483781" r:id="rId5"/>
    <p:sldLayoutId id="2147483776" r:id="rId6"/>
    <p:sldLayoutId id="21474837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C0F2FF7-FBE3-337F-212B-74608034CB86}"/>
              </a:ext>
            </a:extLst>
          </p:cNvPr>
          <p:cNvGrpSpPr/>
          <p:nvPr userDrawn="1"/>
        </p:nvGrpSpPr>
        <p:grpSpPr>
          <a:xfrm>
            <a:off x="-436971" y="-66613"/>
            <a:ext cx="11701083" cy="865955"/>
            <a:chOff x="-436971" y="-66613"/>
            <a:chExt cx="11701083" cy="865955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A03027-88D6-BADB-464B-3CE939763F40}"/>
                </a:ext>
              </a:extLst>
            </p:cNvPr>
            <p:cNvSpPr/>
            <p:nvPr userDrawn="1"/>
          </p:nvSpPr>
          <p:spPr>
            <a:xfrm>
              <a:off x="-436971" y="0"/>
              <a:ext cx="11701083" cy="73660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FF9000"/>
                </a:gs>
                <a:gs pos="0">
                  <a:srgbClr val="FF7400"/>
                </a:gs>
                <a:gs pos="100000">
                  <a:srgbClr val="FAB79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3DC3903-163B-E842-211B-7B8AEA1781DF}"/>
                </a:ext>
              </a:extLst>
            </p:cNvPr>
            <p:cNvPicPr/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527257" y="-66613"/>
              <a:ext cx="10416935" cy="865955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9C11A71-A429-190B-C5E6-AF631FCD6A18}"/>
              </a:ext>
            </a:extLst>
          </p:cNvPr>
          <p:cNvGrpSpPr/>
          <p:nvPr userDrawn="1"/>
        </p:nvGrpSpPr>
        <p:grpSpPr>
          <a:xfrm>
            <a:off x="0" y="123290"/>
            <a:ext cx="590550" cy="493159"/>
            <a:chOff x="0" y="123290"/>
            <a:chExt cx="590550" cy="49315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A51AC42-A78A-8C58-6D3E-8F243AF51284}"/>
                </a:ext>
              </a:extLst>
            </p:cNvPr>
            <p:cNvSpPr/>
            <p:nvPr userDrawn="1"/>
          </p:nvSpPr>
          <p:spPr>
            <a:xfrm>
              <a:off x="0" y="123290"/>
              <a:ext cx="349321" cy="49315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0B39FE9-D811-AE21-B346-B8A7DD283122}"/>
                </a:ext>
              </a:extLst>
            </p:cNvPr>
            <p:cNvSpPr/>
            <p:nvPr userDrawn="1"/>
          </p:nvSpPr>
          <p:spPr>
            <a:xfrm>
              <a:off x="98425" y="123825"/>
              <a:ext cx="492125" cy="492125"/>
            </a:xfrm>
            <a:prstGeom prst="ellipse">
              <a:avLst/>
            </a:prstGeom>
            <a:solidFill>
              <a:srgbClr val="FF7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9C1A617-41E0-0DFC-7890-98124E3AB9B3}"/>
                </a:ext>
              </a:extLst>
            </p:cNvPr>
            <p:cNvSpPr/>
            <p:nvPr userDrawn="1"/>
          </p:nvSpPr>
          <p:spPr>
            <a:xfrm>
              <a:off x="146050" y="165100"/>
              <a:ext cx="406799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Grouper" descr="Grouper">
            <a:extLst>
              <a:ext uri="{FF2B5EF4-FFF2-40B4-BE49-F238E27FC236}">
                <a16:creationId xmlns:a16="http://schemas.microsoft.com/office/drawing/2014/main" id="{782512A4-4D05-C0DA-9DDE-028603978621}"/>
              </a:ext>
            </a:extLst>
          </p:cNvPr>
          <p:cNvPicPr/>
          <p:nvPr userDrawn="1"/>
        </p:nvPicPr>
        <p:blipFill>
          <a:blip r:embed="rId10"/>
          <a:srcRect l="6440" t="2348" r="8508" b="224"/>
          <a:stretch>
            <a:fillRect/>
          </a:stretch>
        </p:blipFill>
        <p:spPr>
          <a:xfrm>
            <a:off x="11439529" y="191328"/>
            <a:ext cx="523107" cy="3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3" h="21462" extrusionOk="0">
                <a:moveTo>
                  <a:pt x="17414" y="4"/>
                </a:moveTo>
                <a:cubicBezTo>
                  <a:pt x="17212" y="35"/>
                  <a:pt x="17026" y="263"/>
                  <a:pt x="17025" y="664"/>
                </a:cubicBezTo>
                <a:cubicBezTo>
                  <a:pt x="17025" y="915"/>
                  <a:pt x="17128" y="1140"/>
                  <a:pt x="17298" y="1251"/>
                </a:cubicBezTo>
                <a:cubicBezTo>
                  <a:pt x="17417" y="1330"/>
                  <a:pt x="17615" y="1311"/>
                  <a:pt x="17728" y="1203"/>
                </a:cubicBezTo>
                <a:cubicBezTo>
                  <a:pt x="17773" y="1160"/>
                  <a:pt x="17842" y="1030"/>
                  <a:pt x="17877" y="916"/>
                </a:cubicBezTo>
                <a:lnTo>
                  <a:pt x="17934" y="712"/>
                </a:lnTo>
                <a:lnTo>
                  <a:pt x="19265" y="712"/>
                </a:lnTo>
                <a:lnTo>
                  <a:pt x="20588" y="712"/>
                </a:lnTo>
                <a:lnTo>
                  <a:pt x="20629" y="868"/>
                </a:lnTo>
                <a:cubicBezTo>
                  <a:pt x="20675" y="1070"/>
                  <a:pt x="20822" y="1260"/>
                  <a:pt x="20968" y="1299"/>
                </a:cubicBezTo>
                <a:cubicBezTo>
                  <a:pt x="21230" y="1371"/>
                  <a:pt x="21458" y="1068"/>
                  <a:pt x="21489" y="724"/>
                </a:cubicBezTo>
                <a:cubicBezTo>
                  <a:pt x="21499" y="609"/>
                  <a:pt x="21488" y="489"/>
                  <a:pt x="21447" y="376"/>
                </a:cubicBezTo>
                <a:cubicBezTo>
                  <a:pt x="21302" y="-30"/>
                  <a:pt x="20956" y="-125"/>
                  <a:pt x="20737" y="184"/>
                </a:cubicBezTo>
                <a:cubicBezTo>
                  <a:pt x="20676" y="269"/>
                  <a:pt x="20615" y="410"/>
                  <a:pt x="20604" y="484"/>
                </a:cubicBezTo>
                <a:lnTo>
                  <a:pt x="20588" y="616"/>
                </a:lnTo>
                <a:lnTo>
                  <a:pt x="19257" y="616"/>
                </a:lnTo>
                <a:cubicBezTo>
                  <a:pt x="18020" y="616"/>
                  <a:pt x="17934" y="609"/>
                  <a:pt x="17918" y="532"/>
                </a:cubicBezTo>
                <a:cubicBezTo>
                  <a:pt x="17838" y="144"/>
                  <a:pt x="17616" y="-27"/>
                  <a:pt x="17414" y="4"/>
                </a:cubicBezTo>
                <a:close/>
                <a:moveTo>
                  <a:pt x="11801" y="28"/>
                </a:moveTo>
                <a:cubicBezTo>
                  <a:pt x="11686" y="72"/>
                  <a:pt x="11577" y="180"/>
                  <a:pt x="11520" y="340"/>
                </a:cubicBezTo>
                <a:cubicBezTo>
                  <a:pt x="11393" y="697"/>
                  <a:pt x="11498" y="1111"/>
                  <a:pt x="11752" y="1251"/>
                </a:cubicBezTo>
                <a:lnTo>
                  <a:pt x="11900" y="1335"/>
                </a:lnTo>
                <a:lnTo>
                  <a:pt x="11900" y="2499"/>
                </a:lnTo>
                <a:lnTo>
                  <a:pt x="11900" y="3674"/>
                </a:lnTo>
                <a:lnTo>
                  <a:pt x="11743" y="3722"/>
                </a:lnTo>
                <a:cubicBezTo>
                  <a:pt x="11537" y="3798"/>
                  <a:pt x="11341" y="4094"/>
                  <a:pt x="11289" y="4394"/>
                </a:cubicBezTo>
                <a:lnTo>
                  <a:pt x="11247" y="4610"/>
                </a:lnTo>
                <a:lnTo>
                  <a:pt x="10462" y="4610"/>
                </a:lnTo>
                <a:lnTo>
                  <a:pt x="9677" y="4610"/>
                </a:lnTo>
                <a:lnTo>
                  <a:pt x="9636" y="4406"/>
                </a:lnTo>
                <a:cubicBezTo>
                  <a:pt x="9592" y="4169"/>
                  <a:pt x="9438" y="3894"/>
                  <a:pt x="9288" y="3782"/>
                </a:cubicBezTo>
                <a:cubicBezTo>
                  <a:pt x="9159" y="3685"/>
                  <a:pt x="8861" y="3686"/>
                  <a:pt x="8735" y="3782"/>
                </a:cubicBezTo>
                <a:cubicBezTo>
                  <a:pt x="8490" y="3968"/>
                  <a:pt x="8352" y="4318"/>
                  <a:pt x="8371" y="4706"/>
                </a:cubicBezTo>
                <a:cubicBezTo>
                  <a:pt x="8392" y="5122"/>
                  <a:pt x="8570" y="5442"/>
                  <a:pt x="8859" y="5557"/>
                </a:cubicBezTo>
                <a:lnTo>
                  <a:pt x="8983" y="5605"/>
                </a:lnTo>
                <a:lnTo>
                  <a:pt x="8983" y="6625"/>
                </a:lnTo>
                <a:lnTo>
                  <a:pt x="8983" y="7656"/>
                </a:lnTo>
                <a:lnTo>
                  <a:pt x="8834" y="7704"/>
                </a:lnTo>
                <a:cubicBezTo>
                  <a:pt x="8653" y="7774"/>
                  <a:pt x="8497" y="7965"/>
                  <a:pt x="8420" y="8208"/>
                </a:cubicBezTo>
                <a:cubicBezTo>
                  <a:pt x="8366" y="8383"/>
                  <a:pt x="8363" y="8565"/>
                  <a:pt x="8363" y="10438"/>
                </a:cubicBezTo>
                <a:lnTo>
                  <a:pt x="8363" y="12477"/>
                </a:lnTo>
                <a:lnTo>
                  <a:pt x="7503" y="12477"/>
                </a:lnTo>
                <a:lnTo>
                  <a:pt x="6652" y="12477"/>
                </a:lnTo>
                <a:lnTo>
                  <a:pt x="6577" y="12261"/>
                </a:lnTo>
                <a:cubicBezTo>
                  <a:pt x="6505" y="12044"/>
                  <a:pt x="6414" y="11930"/>
                  <a:pt x="6271" y="11878"/>
                </a:cubicBezTo>
                <a:lnTo>
                  <a:pt x="6189" y="11854"/>
                </a:lnTo>
                <a:lnTo>
                  <a:pt x="6197" y="10534"/>
                </a:lnTo>
                <a:lnTo>
                  <a:pt x="6205" y="9203"/>
                </a:lnTo>
                <a:lnTo>
                  <a:pt x="6304" y="9167"/>
                </a:lnTo>
                <a:cubicBezTo>
                  <a:pt x="6473" y="9104"/>
                  <a:pt x="6587" y="8889"/>
                  <a:pt x="6602" y="8603"/>
                </a:cubicBezTo>
                <a:cubicBezTo>
                  <a:pt x="6617" y="8302"/>
                  <a:pt x="6548" y="8109"/>
                  <a:pt x="6379" y="7992"/>
                </a:cubicBezTo>
                <a:cubicBezTo>
                  <a:pt x="6062" y="7774"/>
                  <a:pt x="5734" y="8054"/>
                  <a:pt x="5734" y="8555"/>
                </a:cubicBezTo>
                <a:cubicBezTo>
                  <a:pt x="5734" y="8894"/>
                  <a:pt x="5840" y="9089"/>
                  <a:pt x="6098" y="9203"/>
                </a:cubicBezTo>
                <a:cubicBezTo>
                  <a:pt x="6150" y="9226"/>
                  <a:pt x="6156" y="9328"/>
                  <a:pt x="6156" y="10522"/>
                </a:cubicBezTo>
                <a:lnTo>
                  <a:pt x="6156" y="11818"/>
                </a:lnTo>
                <a:lnTo>
                  <a:pt x="6015" y="11914"/>
                </a:lnTo>
                <a:cubicBezTo>
                  <a:pt x="5833" y="12027"/>
                  <a:pt x="5734" y="12235"/>
                  <a:pt x="5734" y="12525"/>
                </a:cubicBezTo>
                <a:cubicBezTo>
                  <a:pt x="5734" y="12821"/>
                  <a:pt x="5823" y="13011"/>
                  <a:pt x="6007" y="13113"/>
                </a:cubicBezTo>
                <a:lnTo>
                  <a:pt x="6156" y="13197"/>
                </a:lnTo>
                <a:lnTo>
                  <a:pt x="6156" y="14492"/>
                </a:lnTo>
                <a:lnTo>
                  <a:pt x="6156" y="15800"/>
                </a:lnTo>
                <a:lnTo>
                  <a:pt x="6032" y="15860"/>
                </a:lnTo>
                <a:cubicBezTo>
                  <a:pt x="5890" y="15921"/>
                  <a:pt x="5770" y="16102"/>
                  <a:pt x="5742" y="16303"/>
                </a:cubicBezTo>
                <a:lnTo>
                  <a:pt x="5726" y="16423"/>
                </a:lnTo>
                <a:lnTo>
                  <a:pt x="4750" y="16423"/>
                </a:lnTo>
                <a:lnTo>
                  <a:pt x="3775" y="16423"/>
                </a:lnTo>
                <a:lnTo>
                  <a:pt x="3709" y="16231"/>
                </a:lnTo>
                <a:cubicBezTo>
                  <a:pt x="3590" y="15872"/>
                  <a:pt x="3336" y="15726"/>
                  <a:pt x="3114" y="15896"/>
                </a:cubicBezTo>
                <a:cubicBezTo>
                  <a:pt x="2690" y="16219"/>
                  <a:pt x="2829" y="17107"/>
                  <a:pt x="3304" y="17107"/>
                </a:cubicBezTo>
                <a:cubicBezTo>
                  <a:pt x="3498" y="17107"/>
                  <a:pt x="3619" y="16996"/>
                  <a:pt x="3709" y="16723"/>
                </a:cubicBezTo>
                <a:lnTo>
                  <a:pt x="3775" y="16531"/>
                </a:lnTo>
                <a:lnTo>
                  <a:pt x="4750" y="16519"/>
                </a:lnTo>
                <a:lnTo>
                  <a:pt x="5726" y="16519"/>
                </a:lnTo>
                <a:lnTo>
                  <a:pt x="5751" y="16663"/>
                </a:lnTo>
                <a:cubicBezTo>
                  <a:pt x="5778" y="16862"/>
                  <a:pt x="5932" y="17068"/>
                  <a:pt x="6090" y="17107"/>
                </a:cubicBezTo>
                <a:cubicBezTo>
                  <a:pt x="6463" y="17198"/>
                  <a:pt x="6744" y="16593"/>
                  <a:pt x="6544" y="16123"/>
                </a:cubicBezTo>
                <a:cubicBezTo>
                  <a:pt x="6484" y="15983"/>
                  <a:pt x="6310" y="15812"/>
                  <a:pt x="6222" y="15812"/>
                </a:cubicBezTo>
                <a:cubicBezTo>
                  <a:pt x="6196" y="15812"/>
                  <a:pt x="6191" y="15443"/>
                  <a:pt x="6197" y="14492"/>
                </a:cubicBezTo>
                <a:lnTo>
                  <a:pt x="6205" y="13161"/>
                </a:lnTo>
                <a:lnTo>
                  <a:pt x="6296" y="13125"/>
                </a:lnTo>
                <a:cubicBezTo>
                  <a:pt x="6422" y="13076"/>
                  <a:pt x="6579" y="12870"/>
                  <a:pt x="6610" y="12693"/>
                </a:cubicBezTo>
                <a:lnTo>
                  <a:pt x="6635" y="12549"/>
                </a:lnTo>
                <a:lnTo>
                  <a:pt x="7495" y="12537"/>
                </a:lnTo>
                <a:lnTo>
                  <a:pt x="8363" y="12525"/>
                </a:lnTo>
                <a:lnTo>
                  <a:pt x="8363" y="14636"/>
                </a:lnTo>
                <a:cubicBezTo>
                  <a:pt x="8363" y="16664"/>
                  <a:pt x="8367" y="16775"/>
                  <a:pt x="8429" y="16951"/>
                </a:cubicBezTo>
                <a:cubicBezTo>
                  <a:pt x="8520" y="17211"/>
                  <a:pt x="8647" y="17362"/>
                  <a:pt x="8834" y="17443"/>
                </a:cubicBezTo>
                <a:cubicBezTo>
                  <a:pt x="9080" y="17550"/>
                  <a:pt x="9295" y="17471"/>
                  <a:pt x="9470" y="17203"/>
                </a:cubicBezTo>
                <a:cubicBezTo>
                  <a:pt x="9667" y="16902"/>
                  <a:pt x="9661" y="17106"/>
                  <a:pt x="9660" y="12561"/>
                </a:cubicBezTo>
                <a:cubicBezTo>
                  <a:pt x="9660" y="8632"/>
                  <a:pt x="9659" y="8388"/>
                  <a:pt x="9603" y="8208"/>
                </a:cubicBezTo>
                <a:cubicBezTo>
                  <a:pt x="9526" y="7965"/>
                  <a:pt x="9370" y="7774"/>
                  <a:pt x="9189" y="7704"/>
                </a:cubicBezTo>
                <a:lnTo>
                  <a:pt x="9049" y="7656"/>
                </a:lnTo>
                <a:lnTo>
                  <a:pt x="9049" y="6625"/>
                </a:lnTo>
                <a:cubicBezTo>
                  <a:pt x="9049" y="5844"/>
                  <a:pt x="9051" y="5595"/>
                  <a:pt x="9082" y="5581"/>
                </a:cubicBezTo>
                <a:cubicBezTo>
                  <a:pt x="9104" y="5571"/>
                  <a:pt x="9170" y="5550"/>
                  <a:pt x="9222" y="5533"/>
                </a:cubicBezTo>
                <a:cubicBezTo>
                  <a:pt x="9369" y="5486"/>
                  <a:pt x="9588" y="5145"/>
                  <a:pt x="9636" y="4885"/>
                </a:cubicBezTo>
                <a:lnTo>
                  <a:pt x="9677" y="4658"/>
                </a:lnTo>
                <a:lnTo>
                  <a:pt x="10462" y="4658"/>
                </a:lnTo>
                <a:lnTo>
                  <a:pt x="11247" y="4658"/>
                </a:lnTo>
                <a:lnTo>
                  <a:pt x="11289" y="4885"/>
                </a:lnTo>
                <a:cubicBezTo>
                  <a:pt x="11341" y="5185"/>
                  <a:pt x="11537" y="5470"/>
                  <a:pt x="11743" y="5545"/>
                </a:cubicBezTo>
                <a:lnTo>
                  <a:pt x="11900" y="5605"/>
                </a:lnTo>
                <a:lnTo>
                  <a:pt x="11900" y="6613"/>
                </a:lnTo>
                <a:lnTo>
                  <a:pt x="11900" y="7608"/>
                </a:lnTo>
                <a:lnTo>
                  <a:pt x="11785" y="7644"/>
                </a:lnTo>
                <a:cubicBezTo>
                  <a:pt x="11621" y="7682"/>
                  <a:pt x="11440" y="7875"/>
                  <a:pt x="11347" y="8112"/>
                </a:cubicBezTo>
                <a:lnTo>
                  <a:pt x="11264" y="8304"/>
                </a:lnTo>
                <a:lnTo>
                  <a:pt x="11247" y="12801"/>
                </a:lnTo>
                <a:lnTo>
                  <a:pt x="11231" y="17299"/>
                </a:lnTo>
                <a:lnTo>
                  <a:pt x="11165" y="17611"/>
                </a:lnTo>
                <a:cubicBezTo>
                  <a:pt x="10897" y="18756"/>
                  <a:pt x="10181" y="19424"/>
                  <a:pt x="9065" y="19578"/>
                </a:cubicBezTo>
                <a:cubicBezTo>
                  <a:pt x="8812" y="19612"/>
                  <a:pt x="8728" y="19637"/>
                  <a:pt x="8627" y="19733"/>
                </a:cubicBezTo>
                <a:cubicBezTo>
                  <a:pt x="8429" y="19924"/>
                  <a:pt x="8346" y="20153"/>
                  <a:pt x="8346" y="20525"/>
                </a:cubicBezTo>
                <a:cubicBezTo>
                  <a:pt x="8346" y="20798"/>
                  <a:pt x="8361" y="20867"/>
                  <a:pt x="8445" y="21041"/>
                </a:cubicBezTo>
                <a:cubicBezTo>
                  <a:pt x="8499" y="21151"/>
                  <a:pt x="8605" y="21302"/>
                  <a:pt x="8685" y="21365"/>
                </a:cubicBezTo>
                <a:cubicBezTo>
                  <a:pt x="8822" y="21471"/>
                  <a:pt x="8854" y="21475"/>
                  <a:pt x="9173" y="21449"/>
                </a:cubicBezTo>
                <a:cubicBezTo>
                  <a:pt x="9709" y="21404"/>
                  <a:pt x="10280" y="21192"/>
                  <a:pt x="10768" y="20861"/>
                </a:cubicBezTo>
                <a:cubicBezTo>
                  <a:pt x="11503" y="20362"/>
                  <a:pt x="12093" y="19444"/>
                  <a:pt x="12355" y="18402"/>
                </a:cubicBezTo>
                <a:cubicBezTo>
                  <a:pt x="12568" y="17555"/>
                  <a:pt x="12562" y="17663"/>
                  <a:pt x="12562" y="12753"/>
                </a:cubicBezTo>
                <a:lnTo>
                  <a:pt x="12562" y="8304"/>
                </a:lnTo>
                <a:lnTo>
                  <a:pt x="12487" y="8112"/>
                </a:lnTo>
                <a:cubicBezTo>
                  <a:pt x="12394" y="7875"/>
                  <a:pt x="12212" y="7682"/>
                  <a:pt x="12049" y="7644"/>
                </a:cubicBezTo>
                <a:lnTo>
                  <a:pt x="11933" y="7608"/>
                </a:lnTo>
                <a:lnTo>
                  <a:pt x="11933" y="6613"/>
                </a:lnTo>
                <a:lnTo>
                  <a:pt x="11933" y="5605"/>
                </a:lnTo>
                <a:lnTo>
                  <a:pt x="12057" y="5557"/>
                </a:lnTo>
                <a:cubicBezTo>
                  <a:pt x="12371" y="5435"/>
                  <a:pt x="12545" y="5099"/>
                  <a:pt x="12545" y="4634"/>
                </a:cubicBezTo>
                <a:cubicBezTo>
                  <a:pt x="12545" y="4168"/>
                  <a:pt x="12371" y="3845"/>
                  <a:pt x="12057" y="3722"/>
                </a:cubicBezTo>
                <a:lnTo>
                  <a:pt x="11933" y="3674"/>
                </a:lnTo>
                <a:lnTo>
                  <a:pt x="11933" y="2499"/>
                </a:lnTo>
                <a:lnTo>
                  <a:pt x="11933" y="1323"/>
                </a:lnTo>
                <a:lnTo>
                  <a:pt x="12041" y="1275"/>
                </a:lnTo>
                <a:cubicBezTo>
                  <a:pt x="12401" y="1103"/>
                  <a:pt x="12467" y="386"/>
                  <a:pt x="12148" y="100"/>
                </a:cubicBezTo>
                <a:cubicBezTo>
                  <a:pt x="12040" y="3"/>
                  <a:pt x="11916" y="-16"/>
                  <a:pt x="11801" y="28"/>
                </a:cubicBezTo>
                <a:close/>
                <a:moveTo>
                  <a:pt x="14669" y="3638"/>
                </a:moveTo>
                <a:cubicBezTo>
                  <a:pt x="14438" y="3643"/>
                  <a:pt x="14208" y="3818"/>
                  <a:pt x="14099" y="4166"/>
                </a:cubicBezTo>
                <a:cubicBezTo>
                  <a:pt x="14043" y="4346"/>
                  <a:pt x="14042" y="4594"/>
                  <a:pt x="14041" y="8771"/>
                </a:cubicBezTo>
                <a:cubicBezTo>
                  <a:pt x="14041" y="12924"/>
                  <a:pt x="14041" y="13207"/>
                  <a:pt x="14099" y="13641"/>
                </a:cubicBezTo>
                <a:cubicBezTo>
                  <a:pt x="14218" y="14527"/>
                  <a:pt x="14451" y="15214"/>
                  <a:pt x="14826" y="15800"/>
                </a:cubicBezTo>
                <a:cubicBezTo>
                  <a:pt x="15350" y="16615"/>
                  <a:pt x="16059" y="17143"/>
                  <a:pt x="16934" y="17371"/>
                </a:cubicBezTo>
                <a:cubicBezTo>
                  <a:pt x="17609" y="17547"/>
                  <a:pt x="17902" y="17487"/>
                  <a:pt x="18125" y="17119"/>
                </a:cubicBezTo>
                <a:cubicBezTo>
                  <a:pt x="18297" y="16834"/>
                  <a:pt x="18307" y="16291"/>
                  <a:pt x="18149" y="15991"/>
                </a:cubicBezTo>
                <a:cubicBezTo>
                  <a:pt x="18000" y="15707"/>
                  <a:pt x="17863" y="15616"/>
                  <a:pt x="17496" y="15572"/>
                </a:cubicBezTo>
                <a:cubicBezTo>
                  <a:pt x="16388" y="15437"/>
                  <a:pt x="15674" y="14721"/>
                  <a:pt x="15413" y="13485"/>
                </a:cubicBezTo>
                <a:cubicBezTo>
                  <a:pt x="15359" y="13227"/>
                  <a:pt x="15355" y="12999"/>
                  <a:pt x="15355" y="10894"/>
                </a:cubicBezTo>
                <a:lnTo>
                  <a:pt x="15355" y="8591"/>
                </a:lnTo>
                <a:lnTo>
                  <a:pt x="16182" y="8591"/>
                </a:lnTo>
                <a:lnTo>
                  <a:pt x="17000" y="8591"/>
                </a:lnTo>
                <a:lnTo>
                  <a:pt x="17033" y="8735"/>
                </a:lnTo>
                <a:cubicBezTo>
                  <a:pt x="17065" y="8912"/>
                  <a:pt x="17214" y="9130"/>
                  <a:pt x="17339" y="9179"/>
                </a:cubicBezTo>
                <a:lnTo>
                  <a:pt x="17430" y="9215"/>
                </a:lnTo>
                <a:lnTo>
                  <a:pt x="17438" y="10534"/>
                </a:lnTo>
                <a:cubicBezTo>
                  <a:pt x="17445" y="11486"/>
                  <a:pt x="17440" y="11866"/>
                  <a:pt x="17414" y="11866"/>
                </a:cubicBezTo>
                <a:cubicBezTo>
                  <a:pt x="17325" y="11866"/>
                  <a:pt x="17151" y="12025"/>
                  <a:pt x="17091" y="12166"/>
                </a:cubicBezTo>
                <a:cubicBezTo>
                  <a:pt x="16988" y="12407"/>
                  <a:pt x="17001" y="12717"/>
                  <a:pt x="17124" y="12921"/>
                </a:cubicBezTo>
                <a:cubicBezTo>
                  <a:pt x="17407" y="13388"/>
                  <a:pt x="17910" y="13126"/>
                  <a:pt x="17910" y="12513"/>
                </a:cubicBezTo>
                <a:cubicBezTo>
                  <a:pt x="17910" y="12227"/>
                  <a:pt x="17833" y="12069"/>
                  <a:pt x="17629" y="11926"/>
                </a:cubicBezTo>
                <a:lnTo>
                  <a:pt x="17480" y="11818"/>
                </a:lnTo>
                <a:lnTo>
                  <a:pt x="17480" y="10570"/>
                </a:lnTo>
                <a:cubicBezTo>
                  <a:pt x="17480" y="9887"/>
                  <a:pt x="17486" y="9292"/>
                  <a:pt x="17496" y="9251"/>
                </a:cubicBezTo>
                <a:cubicBezTo>
                  <a:pt x="17507" y="9210"/>
                  <a:pt x="17541" y="9179"/>
                  <a:pt x="17571" y="9179"/>
                </a:cubicBezTo>
                <a:cubicBezTo>
                  <a:pt x="17683" y="9179"/>
                  <a:pt x="17830" y="9004"/>
                  <a:pt x="17885" y="8795"/>
                </a:cubicBezTo>
                <a:cubicBezTo>
                  <a:pt x="17982" y="8427"/>
                  <a:pt x="17877" y="8098"/>
                  <a:pt x="17604" y="7932"/>
                </a:cubicBezTo>
                <a:lnTo>
                  <a:pt x="17480" y="7860"/>
                </a:lnTo>
                <a:lnTo>
                  <a:pt x="17480" y="6565"/>
                </a:lnTo>
                <a:cubicBezTo>
                  <a:pt x="17480" y="5372"/>
                  <a:pt x="17485" y="5269"/>
                  <a:pt x="17538" y="5245"/>
                </a:cubicBezTo>
                <a:cubicBezTo>
                  <a:pt x="17741" y="5154"/>
                  <a:pt x="17814" y="5078"/>
                  <a:pt x="17877" y="4873"/>
                </a:cubicBezTo>
                <a:cubicBezTo>
                  <a:pt x="18051" y="4300"/>
                  <a:pt x="17634" y="3733"/>
                  <a:pt x="17248" y="4022"/>
                </a:cubicBezTo>
                <a:cubicBezTo>
                  <a:pt x="16889" y="4292"/>
                  <a:pt x="16977" y="5067"/>
                  <a:pt x="17389" y="5245"/>
                </a:cubicBezTo>
                <a:cubicBezTo>
                  <a:pt x="17441" y="5268"/>
                  <a:pt x="17447" y="5376"/>
                  <a:pt x="17447" y="6589"/>
                </a:cubicBezTo>
                <a:lnTo>
                  <a:pt x="17447" y="7896"/>
                </a:lnTo>
                <a:lnTo>
                  <a:pt x="17348" y="7932"/>
                </a:lnTo>
                <a:cubicBezTo>
                  <a:pt x="17217" y="7973"/>
                  <a:pt x="17058" y="8198"/>
                  <a:pt x="17033" y="8376"/>
                </a:cubicBezTo>
                <a:lnTo>
                  <a:pt x="17017" y="8519"/>
                </a:lnTo>
                <a:lnTo>
                  <a:pt x="16174" y="8519"/>
                </a:lnTo>
                <a:lnTo>
                  <a:pt x="15339" y="8519"/>
                </a:lnTo>
                <a:lnTo>
                  <a:pt x="15339" y="6433"/>
                </a:lnTo>
                <a:lnTo>
                  <a:pt x="15339" y="4346"/>
                </a:lnTo>
                <a:lnTo>
                  <a:pt x="15265" y="4142"/>
                </a:lnTo>
                <a:cubicBezTo>
                  <a:pt x="15140" y="3799"/>
                  <a:pt x="14901" y="3633"/>
                  <a:pt x="14669" y="3638"/>
                </a:cubicBezTo>
                <a:close/>
                <a:moveTo>
                  <a:pt x="19298" y="3962"/>
                </a:moveTo>
                <a:cubicBezTo>
                  <a:pt x="19198" y="3947"/>
                  <a:pt x="19092" y="3977"/>
                  <a:pt x="19017" y="4046"/>
                </a:cubicBezTo>
                <a:cubicBezTo>
                  <a:pt x="18881" y="4170"/>
                  <a:pt x="18797" y="4429"/>
                  <a:pt x="18819" y="4670"/>
                </a:cubicBezTo>
                <a:cubicBezTo>
                  <a:pt x="18846" y="4958"/>
                  <a:pt x="18965" y="5154"/>
                  <a:pt x="19174" y="5245"/>
                </a:cubicBezTo>
                <a:cubicBezTo>
                  <a:pt x="19227" y="5268"/>
                  <a:pt x="19232" y="5378"/>
                  <a:pt x="19232" y="6589"/>
                </a:cubicBezTo>
                <a:lnTo>
                  <a:pt x="19232" y="7896"/>
                </a:lnTo>
                <a:lnTo>
                  <a:pt x="19149" y="7932"/>
                </a:lnTo>
                <a:cubicBezTo>
                  <a:pt x="18718" y="8089"/>
                  <a:pt x="18700" y="8992"/>
                  <a:pt x="19125" y="9179"/>
                </a:cubicBezTo>
                <a:cubicBezTo>
                  <a:pt x="19314" y="9262"/>
                  <a:pt x="19552" y="9118"/>
                  <a:pt x="19637" y="8879"/>
                </a:cubicBezTo>
                <a:cubicBezTo>
                  <a:pt x="19712" y="8671"/>
                  <a:pt x="19708" y="8355"/>
                  <a:pt x="19629" y="8196"/>
                </a:cubicBezTo>
                <a:cubicBezTo>
                  <a:pt x="19594" y="8125"/>
                  <a:pt x="19498" y="8029"/>
                  <a:pt x="19414" y="7968"/>
                </a:cubicBezTo>
                <a:lnTo>
                  <a:pt x="19265" y="7848"/>
                </a:lnTo>
                <a:lnTo>
                  <a:pt x="19273" y="6553"/>
                </a:lnTo>
                <a:lnTo>
                  <a:pt x="19282" y="5269"/>
                </a:lnTo>
                <a:lnTo>
                  <a:pt x="19406" y="5197"/>
                </a:lnTo>
                <a:cubicBezTo>
                  <a:pt x="19719" y="5042"/>
                  <a:pt x="19800" y="4459"/>
                  <a:pt x="19555" y="4118"/>
                </a:cubicBezTo>
                <a:cubicBezTo>
                  <a:pt x="19490" y="4028"/>
                  <a:pt x="19398" y="3977"/>
                  <a:pt x="19298" y="3962"/>
                </a:cubicBezTo>
                <a:close/>
                <a:moveTo>
                  <a:pt x="6040" y="3986"/>
                </a:moveTo>
                <a:cubicBezTo>
                  <a:pt x="5952" y="4023"/>
                  <a:pt x="5867" y="4090"/>
                  <a:pt x="5800" y="4214"/>
                </a:cubicBezTo>
                <a:cubicBezTo>
                  <a:pt x="5751" y="4304"/>
                  <a:pt x="5734" y="4411"/>
                  <a:pt x="5734" y="4586"/>
                </a:cubicBezTo>
                <a:cubicBezTo>
                  <a:pt x="5734" y="4918"/>
                  <a:pt x="5834" y="5128"/>
                  <a:pt x="6040" y="5221"/>
                </a:cubicBezTo>
                <a:cubicBezTo>
                  <a:pt x="6320" y="5347"/>
                  <a:pt x="6610" y="5023"/>
                  <a:pt x="6610" y="4586"/>
                </a:cubicBezTo>
                <a:cubicBezTo>
                  <a:pt x="6610" y="4121"/>
                  <a:pt x="6305" y="3875"/>
                  <a:pt x="6040" y="3986"/>
                </a:cubicBezTo>
                <a:close/>
                <a:moveTo>
                  <a:pt x="3254" y="7908"/>
                </a:moveTo>
                <a:cubicBezTo>
                  <a:pt x="3029" y="7963"/>
                  <a:pt x="2824" y="8302"/>
                  <a:pt x="2866" y="8663"/>
                </a:cubicBezTo>
                <a:cubicBezTo>
                  <a:pt x="2894" y="8904"/>
                  <a:pt x="2989" y="9069"/>
                  <a:pt x="3155" y="9155"/>
                </a:cubicBezTo>
                <a:cubicBezTo>
                  <a:pt x="3485" y="9326"/>
                  <a:pt x="3807" y="8916"/>
                  <a:pt x="3742" y="8412"/>
                </a:cubicBezTo>
                <a:cubicBezTo>
                  <a:pt x="3721" y="8251"/>
                  <a:pt x="3611" y="8055"/>
                  <a:pt x="3478" y="7956"/>
                </a:cubicBezTo>
                <a:cubicBezTo>
                  <a:pt x="3406" y="7902"/>
                  <a:pt x="3329" y="7890"/>
                  <a:pt x="3254" y="7908"/>
                </a:cubicBezTo>
                <a:close/>
                <a:moveTo>
                  <a:pt x="386" y="11878"/>
                </a:moveTo>
                <a:cubicBezTo>
                  <a:pt x="289" y="11897"/>
                  <a:pt x="197" y="11967"/>
                  <a:pt x="113" y="12094"/>
                </a:cubicBezTo>
                <a:cubicBezTo>
                  <a:pt x="-101" y="12418"/>
                  <a:pt x="1" y="13001"/>
                  <a:pt x="303" y="13137"/>
                </a:cubicBezTo>
                <a:cubicBezTo>
                  <a:pt x="534" y="13241"/>
                  <a:pt x="814" y="13028"/>
                  <a:pt x="874" y="12705"/>
                </a:cubicBezTo>
                <a:cubicBezTo>
                  <a:pt x="968" y="12198"/>
                  <a:pt x="677" y="11820"/>
                  <a:pt x="386" y="11878"/>
                </a:cubicBezTo>
                <a:close/>
                <a:moveTo>
                  <a:pt x="3304" y="11878"/>
                </a:moveTo>
                <a:cubicBezTo>
                  <a:pt x="3028" y="11884"/>
                  <a:pt x="2780" y="12277"/>
                  <a:pt x="2882" y="12729"/>
                </a:cubicBezTo>
                <a:cubicBezTo>
                  <a:pt x="2921" y="12899"/>
                  <a:pt x="3068" y="13104"/>
                  <a:pt x="3188" y="13149"/>
                </a:cubicBezTo>
                <a:cubicBezTo>
                  <a:pt x="3224" y="13162"/>
                  <a:pt x="3308" y="13162"/>
                  <a:pt x="3370" y="13149"/>
                </a:cubicBezTo>
                <a:cubicBezTo>
                  <a:pt x="3767" y="13069"/>
                  <a:pt x="3893" y="12370"/>
                  <a:pt x="3577" y="12010"/>
                </a:cubicBezTo>
                <a:cubicBezTo>
                  <a:pt x="3491" y="11912"/>
                  <a:pt x="3396" y="11875"/>
                  <a:pt x="3304" y="118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71E2B92-6324-83AA-5247-67C63DD6743A}"/>
              </a:ext>
            </a:extLst>
          </p:cNvPr>
          <p:cNvSpPr/>
          <p:nvPr userDrawn="1"/>
        </p:nvSpPr>
        <p:spPr>
          <a:xfrm>
            <a:off x="0" y="792213"/>
            <a:ext cx="12192000" cy="10800"/>
          </a:xfrm>
          <a:prstGeom prst="roundRect">
            <a:avLst>
              <a:gd name="adj" fmla="val 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51BF5F8-8C10-F799-805A-769EAE18A93C}"/>
              </a:ext>
            </a:extLst>
          </p:cNvPr>
          <p:cNvGrpSpPr/>
          <p:nvPr userDrawn="1"/>
        </p:nvGrpSpPr>
        <p:grpSpPr>
          <a:xfrm>
            <a:off x="11185200" y="6306705"/>
            <a:ext cx="1381450" cy="598920"/>
            <a:chOff x="11185200" y="6306705"/>
            <a:chExt cx="1381450" cy="5989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5CC12B20-A417-B958-73EB-3AA1AF6AF836}"/>
                </a:ext>
              </a:extLst>
            </p:cNvPr>
            <p:cNvSpPr/>
            <p:nvPr userDrawn="1"/>
          </p:nvSpPr>
          <p:spPr>
            <a:xfrm flipH="1">
              <a:off x="11239499" y="6360680"/>
              <a:ext cx="1247776" cy="49732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FF7900"/>
                </a:gs>
                <a:gs pos="0">
                  <a:srgbClr val="FF7900"/>
                </a:gs>
                <a:gs pos="100000">
                  <a:srgbClr val="FAB79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9D025A7-7A12-DBC9-06A6-5BE20AC5110F}"/>
                </a:ext>
              </a:extLst>
            </p:cNvPr>
            <p:cNvPicPr/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1232000" y="6386400"/>
              <a:ext cx="696475" cy="421034"/>
            </a:xfrm>
            <a:prstGeom prst="rect">
              <a:avLst/>
            </a:prstGeom>
          </p:spPr>
        </p:pic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AA67F7B7-8E86-DF1C-6C95-3A0E2D1654BA}"/>
                </a:ext>
              </a:extLst>
            </p:cNvPr>
            <p:cNvSpPr/>
            <p:nvPr userDrawn="1"/>
          </p:nvSpPr>
          <p:spPr>
            <a:xfrm flipH="1">
              <a:off x="11185200" y="6306705"/>
              <a:ext cx="1381450" cy="59892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FF7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EACB7C3D-84AE-0455-FF5F-1D77D0E9473B}"/>
              </a:ext>
            </a:extLst>
          </p:cNvPr>
          <p:cNvSpPr txBox="1">
            <a:spLocks/>
          </p:cNvSpPr>
          <p:nvPr userDrawn="1"/>
        </p:nvSpPr>
        <p:spPr>
          <a:xfrm>
            <a:off x="11231999" y="6432611"/>
            <a:ext cx="819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F4889E-D86F-E645-834A-CF1E31C4236D}" type="slidenum">
              <a:rPr lang="fr-FR" sz="1500" b="1" i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‹N°›</a:t>
            </a:fld>
            <a:r>
              <a:rPr lang="fr-FR" sz="15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/XX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049163-F990-089F-87F6-59CA9EB9EFED}"/>
              </a:ext>
            </a:extLst>
          </p:cNvPr>
          <p:cNvSpPr txBox="1"/>
          <p:nvPr userDrawn="1"/>
        </p:nvSpPr>
        <p:spPr>
          <a:xfrm>
            <a:off x="9144000" y="234000"/>
            <a:ext cx="199285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fr-FR" sz="1200" b="1" i="1" dirty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Présentation IJL - ??/??/20??</a:t>
            </a:r>
          </a:p>
        </p:txBody>
      </p:sp>
    </p:spTree>
    <p:extLst>
      <p:ext uri="{BB962C8B-B14F-4D97-AF65-F5344CB8AC3E}">
        <p14:creationId xmlns:p14="http://schemas.microsoft.com/office/powerpoint/2010/main" val="37989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54" r:id="rId2"/>
    <p:sldLayoutId id="2147483710" r:id="rId3"/>
    <p:sldLayoutId id="2147483711" r:id="rId4"/>
    <p:sldLayoutId id="2147483777" r:id="rId5"/>
    <p:sldLayoutId id="2147483779" r:id="rId6"/>
    <p:sldLayoutId id="21474837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er" descr="Grouper">
            <a:extLst>
              <a:ext uri="{FF2B5EF4-FFF2-40B4-BE49-F238E27FC236}">
                <a16:creationId xmlns:a16="http://schemas.microsoft.com/office/drawing/2014/main" id="{C8F7A21B-2C65-DE61-396D-B4A799AE790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6440" t="2348" r="8508" b="224"/>
          <a:stretch>
            <a:fillRect/>
          </a:stretch>
        </p:blipFill>
        <p:spPr>
          <a:xfrm>
            <a:off x="10227275" y="190800"/>
            <a:ext cx="523107" cy="3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3" h="21462" extrusionOk="0">
                <a:moveTo>
                  <a:pt x="17414" y="4"/>
                </a:moveTo>
                <a:cubicBezTo>
                  <a:pt x="17212" y="35"/>
                  <a:pt x="17026" y="263"/>
                  <a:pt x="17025" y="664"/>
                </a:cubicBezTo>
                <a:cubicBezTo>
                  <a:pt x="17025" y="915"/>
                  <a:pt x="17128" y="1140"/>
                  <a:pt x="17298" y="1251"/>
                </a:cubicBezTo>
                <a:cubicBezTo>
                  <a:pt x="17417" y="1330"/>
                  <a:pt x="17615" y="1311"/>
                  <a:pt x="17728" y="1203"/>
                </a:cubicBezTo>
                <a:cubicBezTo>
                  <a:pt x="17773" y="1160"/>
                  <a:pt x="17842" y="1030"/>
                  <a:pt x="17877" y="916"/>
                </a:cubicBezTo>
                <a:lnTo>
                  <a:pt x="17934" y="712"/>
                </a:lnTo>
                <a:lnTo>
                  <a:pt x="19265" y="712"/>
                </a:lnTo>
                <a:lnTo>
                  <a:pt x="20588" y="712"/>
                </a:lnTo>
                <a:lnTo>
                  <a:pt x="20629" y="868"/>
                </a:lnTo>
                <a:cubicBezTo>
                  <a:pt x="20675" y="1070"/>
                  <a:pt x="20822" y="1260"/>
                  <a:pt x="20968" y="1299"/>
                </a:cubicBezTo>
                <a:cubicBezTo>
                  <a:pt x="21230" y="1371"/>
                  <a:pt x="21458" y="1068"/>
                  <a:pt x="21489" y="724"/>
                </a:cubicBezTo>
                <a:cubicBezTo>
                  <a:pt x="21499" y="609"/>
                  <a:pt x="21488" y="489"/>
                  <a:pt x="21447" y="376"/>
                </a:cubicBezTo>
                <a:cubicBezTo>
                  <a:pt x="21302" y="-30"/>
                  <a:pt x="20956" y="-125"/>
                  <a:pt x="20737" y="184"/>
                </a:cubicBezTo>
                <a:cubicBezTo>
                  <a:pt x="20676" y="269"/>
                  <a:pt x="20615" y="410"/>
                  <a:pt x="20604" y="484"/>
                </a:cubicBezTo>
                <a:lnTo>
                  <a:pt x="20588" y="616"/>
                </a:lnTo>
                <a:lnTo>
                  <a:pt x="19257" y="616"/>
                </a:lnTo>
                <a:cubicBezTo>
                  <a:pt x="18020" y="616"/>
                  <a:pt x="17934" y="609"/>
                  <a:pt x="17918" y="532"/>
                </a:cubicBezTo>
                <a:cubicBezTo>
                  <a:pt x="17838" y="144"/>
                  <a:pt x="17616" y="-27"/>
                  <a:pt x="17414" y="4"/>
                </a:cubicBezTo>
                <a:close/>
                <a:moveTo>
                  <a:pt x="11801" y="28"/>
                </a:moveTo>
                <a:cubicBezTo>
                  <a:pt x="11686" y="72"/>
                  <a:pt x="11577" y="180"/>
                  <a:pt x="11520" y="340"/>
                </a:cubicBezTo>
                <a:cubicBezTo>
                  <a:pt x="11393" y="697"/>
                  <a:pt x="11498" y="1111"/>
                  <a:pt x="11752" y="1251"/>
                </a:cubicBezTo>
                <a:lnTo>
                  <a:pt x="11900" y="1335"/>
                </a:lnTo>
                <a:lnTo>
                  <a:pt x="11900" y="2499"/>
                </a:lnTo>
                <a:lnTo>
                  <a:pt x="11900" y="3674"/>
                </a:lnTo>
                <a:lnTo>
                  <a:pt x="11743" y="3722"/>
                </a:lnTo>
                <a:cubicBezTo>
                  <a:pt x="11537" y="3798"/>
                  <a:pt x="11341" y="4094"/>
                  <a:pt x="11289" y="4394"/>
                </a:cubicBezTo>
                <a:lnTo>
                  <a:pt x="11247" y="4610"/>
                </a:lnTo>
                <a:lnTo>
                  <a:pt x="10462" y="4610"/>
                </a:lnTo>
                <a:lnTo>
                  <a:pt x="9677" y="4610"/>
                </a:lnTo>
                <a:lnTo>
                  <a:pt x="9636" y="4406"/>
                </a:lnTo>
                <a:cubicBezTo>
                  <a:pt x="9592" y="4169"/>
                  <a:pt x="9438" y="3894"/>
                  <a:pt x="9288" y="3782"/>
                </a:cubicBezTo>
                <a:cubicBezTo>
                  <a:pt x="9159" y="3685"/>
                  <a:pt x="8861" y="3686"/>
                  <a:pt x="8735" y="3782"/>
                </a:cubicBezTo>
                <a:cubicBezTo>
                  <a:pt x="8490" y="3968"/>
                  <a:pt x="8352" y="4318"/>
                  <a:pt x="8371" y="4706"/>
                </a:cubicBezTo>
                <a:cubicBezTo>
                  <a:pt x="8392" y="5122"/>
                  <a:pt x="8570" y="5442"/>
                  <a:pt x="8859" y="5557"/>
                </a:cubicBezTo>
                <a:lnTo>
                  <a:pt x="8983" y="5605"/>
                </a:lnTo>
                <a:lnTo>
                  <a:pt x="8983" y="6625"/>
                </a:lnTo>
                <a:lnTo>
                  <a:pt x="8983" y="7656"/>
                </a:lnTo>
                <a:lnTo>
                  <a:pt x="8834" y="7704"/>
                </a:lnTo>
                <a:cubicBezTo>
                  <a:pt x="8653" y="7774"/>
                  <a:pt x="8497" y="7965"/>
                  <a:pt x="8420" y="8208"/>
                </a:cubicBezTo>
                <a:cubicBezTo>
                  <a:pt x="8366" y="8383"/>
                  <a:pt x="8363" y="8565"/>
                  <a:pt x="8363" y="10438"/>
                </a:cubicBezTo>
                <a:lnTo>
                  <a:pt x="8363" y="12477"/>
                </a:lnTo>
                <a:lnTo>
                  <a:pt x="7503" y="12477"/>
                </a:lnTo>
                <a:lnTo>
                  <a:pt x="6652" y="12477"/>
                </a:lnTo>
                <a:lnTo>
                  <a:pt x="6577" y="12261"/>
                </a:lnTo>
                <a:cubicBezTo>
                  <a:pt x="6505" y="12044"/>
                  <a:pt x="6414" y="11930"/>
                  <a:pt x="6271" y="11878"/>
                </a:cubicBezTo>
                <a:lnTo>
                  <a:pt x="6189" y="11854"/>
                </a:lnTo>
                <a:lnTo>
                  <a:pt x="6197" y="10534"/>
                </a:lnTo>
                <a:lnTo>
                  <a:pt x="6205" y="9203"/>
                </a:lnTo>
                <a:lnTo>
                  <a:pt x="6304" y="9167"/>
                </a:lnTo>
                <a:cubicBezTo>
                  <a:pt x="6473" y="9104"/>
                  <a:pt x="6587" y="8889"/>
                  <a:pt x="6602" y="8603"/>
                </a:cubicBezTo>
                <a:cubicBezTo>
                  <a:pt x="6617" y="8302"/>
                  <a:pt x="6548" y="8109"/>
                  <a:pt x="6379" y="7992"/>
                </a:cubicBezTo>
                <a:cubicBezTo>
                  <a:pt x="6062" y="7774"/>
                  <a:pt x="5734" y="8054"/>
                  <a:pt x="5734" y="8555"/>
                </a:cubicBezTo>
                <a:cubicBezTo>
                  <a:pt x="5734" y="8894"/>
                  <a:pt x="5840" y="9089"/>
                  <a:pt x="6098" y="9203"/>
                </a:cubicBezTo>
                <a:cubicBezTo>
                  <a:pt x="6150" y="9226"/>
                  <a:pt x="6156" y="9328"/>
                  <a:pt x="6156" y="10522"/>
                </a:cubicBezTo>
                <a:lnTo>
                  <a:pt x="6156" y="11818"/>
                </a:lnTo>
                <a:lnTo>
                  <a:pt x="6015" y="11914"/>
                </a:lnTo>
                <a:cubicBezTo>
                  <a:pt x="5833" y="12027"/>
                  <a:pt x="5734" y="12235"/>
                  <a:pt x="5734" y="12525"/>
                </a:cubicBezTo>
                <a:cubicBezTo>
                  <a:pt x="5734" y="12821"/>
                  <a:pt x="5823" y="13011"/>
                  <a:pt x="6007" y="13113"/>
                </a:cubicBezTo>
                <a:lnTo>
                  <a:pt x="6156" y="13197"/>
                </a:lnTo>
                <a:lnTo>
                  <a:pt x="6156" y="14492"/>
                </a:lnTo>
                <a:lnTo>
                  <a:pt x="6156" y="15800"/>
                </a:lnTo>
                <a:lnTo>
                  <a:pt x="6032" y="15860"/>
                </a:lnTo>
                <a:cubicBezTo>
                  <a:pt x="5890" y="15921"/>
                  <a:pt x="5770" y="16102"/>
                  <a:pt x="5742" y="16303"/>
                </a:cubicBezTo>
                <a:lnTo>
                  <a:pt x="5726" y="16423"/>
                </a:lnTo>
                <a:lnTo>
                  <a:pt x="4750" y="16423"/>
                </a:lnTo>
                <a:lnTo>
                  <a:pt x="3775" y="16423"/>
                </a:lnTo>
                <a:lnTo>
                  <a:pt x="3709" y="16231"/>
                </a:lnTo>
                <a:cubicBezTo>
                  <a:pt x="3590" y="15872"/>
                  <a:pt x="3336" y="15726"/>
                  <a:pt x="3114" y="15896"/>
                </a:cubicBezTo>
                <a:cubicBezTo>
                  <a:pt x="2690" y="16219"/>
                  <a:pt x="2829" y="17107"/>
                  <a:pt x="3304" y="17107"/>
                </a:cubicBezTo>
                <a:cubicBezTo>
                  <a:pt x="3498" y="17107"/>
                  <a:pt x="3619" y="16996"/>
                  <a:pt x="3709" y="16723"/>
                </a:cubicBezTo>
                <a:lnTo>
                  <a:pt x="3775" y="16531"/>
                </a:lnTo>
                <a:lnTo>
                  <a:pt x="4750" y="16519"/>
                </a:lnTo>
                <a:lnTo>
                  <a:pt x="5726" y="16519"/>
                </a:lnTo>
                <a:lnTo>
                  <a:pt x="5751" y="16663"/>
                </a:lnTo>
                <a:cubicBezTo>
                  <a:pt x="5778" y="16862"/>
                  <a:pt x="5932" y="17068"/>
                  <a:pt x="6090" y="17107"/>
                </a:cubicBezTo>
                <a:cubicBezTo>
                  <a:pt x="6463" y="17198"/>
                  <a:pt x="6744" y="16593"/>
                  <a:pt x="6544" y="16123"/>
                </a:cubicBezTo>
                <a:cubicBezTo>
                  <a:pt x="6484" y="15983"/>
                  <a:pt x="6310" y="15812"/>
                  <a:pt x="6222" y="15812"/>
                </a:cubicBezTo>
                <a:cubicBezTo>
                  <a:pt x="6196" y="15812"/>
                  <a:pt x="6191" y="15443"/>
                  <a:pt x="6197" y="14492"/>
                </a:cubicBezTo>
                <a:lnTo>
                  <a:pt x="6205" y="13161"/>
                </a:lnTo>
                <a:lnTo>
                  <a:pt x="6296" y="13125"/>
                </a:lnTo>
                <a:cubicBezTo>
                  <a:pt x="6422" y="13076"/>
                  <a:pt x="6579" y="12870"/>
                  <a:pt x="6610" y="12693"/>
                </a:cubicBezTo>
                <a:lnTo>
                  <a:pt x="6635" y="12549"/>
                </a:lnTo>
                <a:lnTo>
                  <a:pt x="7495" y="12537"/>
                </a:lnTo>
                <a:lnTo>
                  <a:pt x="8363" y="12525"/>
                </a:lnTo>
                <a:lnTo>
                  <a:pt x="8363" y="14636"/>
                </a:lnTo>
                <a:cubicBezTo>
                  <a:pt x="8363" y="16664"/>
                  <a:pt x="8367" y="16775"/>
                  <a:pt x="8429" y="16951"/>
                </a:cubicBezTo>
                <a:cubicBezTo>
                  <a:pt x="8520" y="17211"/>
                  <a:pt x="8647" y="17362"/>
                  <a:pt x="8834" y="17443"/>
                </a:cubicBezTo>
                <a:cubicBezTo>
                  <a:pt x="9080" y="17550"/>
                  <a:pt x="9295" y="17471"/>
                  <a:pt x="9470" y="17203"/>
                </a:cubicBezTo>
                <a:cubicBezTo>
                  <a:pt x="9667" y="16902"/>
                  <a:pt x="9661" y="17106"/>
                  <a:pt x="9660" y="12561"/>
                </a:cubicBezTo>
                <a:cubicBezTo>
                  <a:pt x="9660" y="8632"/>
                  <a:pt x="9659" y="8388"/>
                  <a:pt x="9603" y="8208"/>
                </a:cubicBezTo>
                <a:cubicBezTo>
                  <a:pt x="9526" y="7965"/>
                  <a:pt x="9370" y="7774"/>
                  <a:pt x="9189" y="7704"/>
                </a:cubicBezTo>
                <a:lnTo>
                  <a:pt x="9049" y="7656"/>
                </a:lnTo>
                <a:lnTo>
                  <a:pt x="9049" y="6625"/>
                </a:lnTo>
                <a:cubicBezTo>
                  <a:pt x="9049" y="5844"/>
                  <a:pt x="9051" y="5595"/>
                  <a:pt x="9082" y="5581"/>
                </a:cubicBezTo>
                <a:cubicBezTo>
                  <a:pt x="9104" y="5571"/>
                  <a:pt x="9170" y="5550"/>
                  <a:pt x="9222" y="5533"/>
                </a:cubicBezTo>
                <a:cubicBezTo>
                  <a:pt x="9369" y="5486"/>
                  <a:pt x="9588" y="5145"/>
                  <a:pt x="9636" y="4885"/>
                </a:cubicBezTo>
                <a:lnTo>
                  <a:pt x="9677" y="4658"/>
                </a:lnTo>
                <a:lnTo>
                  <a:pt x="10462" y="4658"/>
                </a:lnTo>
                <a:lnTo>
                  <a:pt x="11247" y="4658"/>
                </a:lnTo>
                <a:lnTo>
                  <a:pt x="11289" y="4885"/>
                </a:lnTo>
                <a:cubicBezTo>
                  <a:pt x="11341" y="5185"/>
                  <a:pt x="11537" y="5470"/>
                  <a:pt x="11743" y="5545"/>
                </a:cubicBezTo>
                <a:lnTo>
                  <a:pt x="11900" y="5605"/>
                </a:lnTo>
                <a:lnTo>
                  <a:pt x="11900" y="6613"/>
                </a:lnTo>
                <a:lnTo>
                  <a:pt x="11900" y="7608"/>
                </a:lnTo>
                <a:lnTo>
                  <a:pt x="11785" y="7644"/>
                </a:lnTo>
                <a:cubicBezTo>
                  <a:pt x="11621" y="7682"/>
                  <a:pt x="11440" y="7875"/>
                  <a:pt x="11347" y="8112"/>
                </a:cubicBezTo>
                <a:lnTo>
                  <a:pt x="11264" y="8304"/>
                </a:lnTo>
                <a:lnTo>
                  <a:pt x="11247" y="12801"/>
                </a:lnTo>
                <a:lnTo>
                  <a:pt x="11231" y="17299"/>
                </a:lnTo>
                <a:lnTo>
                  <a:pt x="11165" y="17611"/>
                </a:lnTo>
                <a:cubicBezTo>
                  <a:pt x="10897" y="18756"/>
                  <a:pt x="10181" y="19424"/>
                  <a:pt x="9065" y="19578"/>
                </a:cubicBezTo>
                <a:cubicBezTo>
                  <a:pt x="8812" y="19612"/>
                  <a:pt x="8728" y="19637"/>
                  <a:pt x="8627" y="19733"/>
                </a:cubicBezTo>
                <a:cubicBezTo>
                  <a:pt x="8429" y="19924"/>
                  <a:pt x="8346" y="20153"/>
                  <a:pt x="8346" y="20525"/>
                </a:cubicBezTo>
                <a:cubicBezTo>
                  <a:pt x="8346" y="20798"/>
                  <a:pt x="8361" y="20867"/>
                  <a:pt x="8445" y="21041"/>
                </a:cubicBezTo>
                <a:cubicBezTo>
                  <a:pt x="8499" y="21151"/>
                  <a:pt x="8605" y="21302"/>
                  <a:pt x="8685" y="21365"/>
                </a:cubicBezTo>
                <a:cubicBezTo>
                  <a:pt x="8822" y="21471"/>
                  <a:pt x="8854" y="21475"/>
                  <a:pt x="9173" y="21449"/>
                </a:cubicBezTo>
                <a:cubicBezTo>
                  <a:pt x="9709" y="21404"/>
                  <a:pt x="10280" y="21192"/>
                  <a:pt x="10768" y="20861"/>
                </a:cubicBezTo>
                <a:cubicBezTo>
                  <a:pt x="11503" y="20362"/>
                  <a:pt x="12093" y="19444"/>
                  <a:pt x="12355" y="18402"/>
                </a:cubicBezTo>
                <a:cubicBezTo>
                  <a:pt x="12568" y="17555"/>
                  <a:pt x="12562" y="17663"/>
                  <a:pt x="12562" y="12753"/>
                </a:cubicBezTo>
                <a:lnTo>
                  <a:pt x="12562" y="8304"/>
                </a:lnTo>
                <a:lnTo>
                  <a:pt x="12487" y="8112"/>
                </a:lnTo>
                <a:cubicBezTo>
                  <a:pt x="12394" y="7875"/>
                  <a:pt x="12212" y="7682"/>
                  <a:pt x="12049" y="7644"/>
                </a:cubicBezTo>
                <a:lnTo>
                  <a:pt x="11933" y="7608"/>
                </a:lnTo>
                <a:lnTo>
                  <a:pt x="11933" y="6613"/>
                </a:lnTo>
                <a:lnTo>
                  <a:pt x="11933" y="5605"/>
                </a:lnTo>
                <a:lnTo>
                  <a:pt x="12057" y="5557"/>
                </a:lnTo>
                <a:cubicBezTo>
                  <a:pt x="12371" y="5435"/>
                  <a:pt x="12545" y="5099"/>
                  <a:pt x="12545" y="4634"/>
                </a:cubicBezTo>
                <a:cubicBezTo>
                  <a:pt x="12545" y="4168"/>
                  <a:pt x="12371" y="3845"/>
                  <a:pt x="12057" y="3722"/>
                </a:cubicBezTo>
                <a:lnTo>
                  <a:pt x="11933" y="3674"/>
                </a:lnTo>
                <a:lnTo>
                  <a:pt x="11933" y="2499"/>
                </a:lnTo>
                <a:lnTo>
                  <a:pt x="11933" y="1323"/>
                </a:lnTo>
                <a:lnTo>
                  <a:pt x="12041" y="1275"/>
                </a:lnTo>
                <a:cubicBezTo>
                  <a:pt x="12401" y="1103"/>
                  <a:pt x="12467" y="386"/>
                  <a:pt x="12148" y="100"/>
                </a:cubicBezTo>
                <a:cubicBezTo>
                  <a:pt x="12040" y="3"/>
                  <a:pt x="11916" y="-16"/>
                  <a:pt x="11801" y="28"/>
                </a:cubicBezTo>
                <a:close/>
                <a:moveTo>
                  <a:pt x="14669" y="3638"/>
                </a:moveTo>
                <a:cubicBezTo>
                  <a:pt x="14438" y="3643"/>
                  <a:pt x="14208" y="3818"/>
                  <a:pt x="14099" y="4166"/>
                </a:cubicBezTo>
                <a:cubicBezTo>
                  <a:pt x="14043" y="4346"/>
                  <a:pt x="14042" y="4594"/>
                  <a:pt x="14041" y="8771"/>
                </a:cubicBezTo>
                <a:cubicBezTo>
                  <a:pt x="14041" y="12924"/>
                  <a:pt x="14041" y="13207"/>
                  <a:pt x="14099" y="13641"/>
                </a:cubicBezTo>
                <a:cubicBezTo>
                  <a:pt x="14218" y="14527"/>
                  <a:pt x="14451" y="15214"/>
                  <a:pt x="14826" y="15800"/>
                </a:cubicBezTo>
                <a:cubicBezTo>
                  <a:pt x="15350" y="16615"/>
                  <a:pt x="16059" y="17143"/>
                  <a:pt x="16934" y="17371"/>
                </a:cubicBezTo>
                <a:cubicBezTo>
                  <a:pt x="17609" y="17547"/>
                  <a:pt x="17902" y="17487"/>
                  <a:pt x="18125" y="17119"/>
                </a:cubicBezTo>
                <a:cubicBezTo>
                  <a:pt x="18297" y="16834"/>
                  <a:pt x="18307" y="16291"/>
                  <a:pt x="18149" y="15991"/>
                </a:cubicBezTo>
                <a:cubicBezTo>
                  <a:pt x="18000" y="15707"/>
                  <a:pt x="17863" y="15616"/>
                  <a:pt x="17496" y="15572"/>
                </a:cubicBezTo>
                <a:cubicBezTo>
                  <a:pt x="16388" y="15437"/>
                  <a:pt x="15674" y="14721"/>
                  <a:pt x="15413" y="13485"/>
                </a:cubicBezTo>
                <a:cubicBezTo>
                  <a:pt x="15359" y="13227"/>
                  <a:pt x="15355" y="12999"/>
                  <a:pt x="15355" y="10894"/>
                </a:cubicBezTo>
                <a:lnTo>
                  <a:pt x="15355" y="8591"/>
                </a:lnTo>
                <a:lnTo>
                  <a:pt x="16182" y="8591"/>
                </a:lnTo>
                <a:lnTo>
                  <a:pt x="17000" y="8591"/>
                </a:lnTo>
                <a:lnTo>
                  <a:pt x="17033" y="8735"/>
                </a:lnTo>
                <a:cubicBezTo>
                  <a:pt x="17065" y="8912"/>
                  <a:pt x="17214" y="9130"/>
                  <a:pt x="17339" y="9179"/>
                </a:cubicBezTo>
                <a:lnTo>
                  <a:pt x="17430" y="9215"/>
                </a:lnTo>
                <a:lnTo>
                  <a:pt x="17438" y="10534"/>
                </a:lnTo>
                <a:cubicBezTo>
                  <a:pt x="17445" y="11486"/>
                  <a:pt x="17440" y="11866"/>
                  <a:pt x="17414" y="11866"/>
                </a:cubicBezTo>
                <a:cubicBezTo>
                  <a:pt x="17325" y="11866"/>
                  <a:pt x="17151" y="12025"/>
                  <a:pt x="17091" y="12166"/>
                </a:cubicBezTo>
                <a:cubicBezTo>
                  <a:pt x="16988" y="12407"/>
                  <a:pt x="17001" y="12717"/>
                  <a:pt x="17124" y="12921"/>
                </a:cubicBezTo>
                <a:cubicBezTo>
                  <a:pt x="17407" y="13388"/>
                  <a:pt x="17910" y="13126"/>
                  <a:pt x="17910" y="12513"/>
                </a:cubicBezTo>
                <a:cubicBezTo>
                  <a:pt x="17910" y="12227"/>
                  <a:pt x="17833" y="12069"/>
                  <a:pt x="17629" y="11926"/>
                </a:cubicBezTo>
                <a:lnTo>
                  <a:pt x="17480" y="11818"/>
                </a:lnTo>
                <a:lnTo>
                  <a:pt x="17480" y="10570"/>
                </a:lnTo>
                <a:cubicBezTo>
                  <a:pt x="17480" y="9887"/>
                  <a:pt x="17486" y="9292"/>
                  <a:pt x="17496" y="9251"/>
                </a:cubicBezTo>
                <a:cubicBezTo>
                  <a:pt x="17507" y="9210"/>
                  <a:pt x="17541" y="9179"/>
                  <a:pt x="17571" y="9179"/>
                </a:cubicBezTo>
                <a:cubicBezTo>
                  <a:pt x="17683" y="9179"/>
                  <a:pt x="17830" y="9004"/>
                  <a:pt x="17885" y="8795"/>
                </a:cubicBezTo>
                <a:cubicBezTo>
                  <a:pt x="17982" y="8427"/>
                  <a:pt x="17877" y="8098"/>
                  <a:pt x="17604" y="7932"/>
                </a:cubicBezTo>
                <a:lnTo>
                  <a:pt x="17480" y="7860"/>
                </a:lnTo>
                <a:lnTo>
                  <a:pt x="17480" y="6565"/>
                </a:lnTo>
                <a:cubicBezTo>
                  <a:pt x="17480" y="5372"/>
                  <a:pt x="17485" y="5269"/>
                  <a:pt x="17538" y="5245"/>
                </a:cubicBezTo>
                <a:cubicBezTo>
                  <a:pt x="17741" y="5154"/>
                  <a:pt x="17814" y="5078"/>
                  <a:pt x="17877" y="4873"/>
                </a:cubicBezTo>
                <a:cubicBezTo>
                  <a:pt x="18051" y="4300"/>
                  <a:pt x="17634" y="3733"/>
                  <a:pt x="17248" y="4022"/>
                </a:cubicBezTo>
                <a:cubicBezTo>
                  <a:pt x="16889" y="4292"/>
                  <a:pt x="16977" y="5067"/>
                  <a:pt x="17389" y="5245"/>
                </a:cubicBezTo>
                <a:cubicBezTo>
                  <a:pt x="17441" y="5268"/>
                  <a:pt x="17447" y="5376"/>
                  <a:pt x="17447" y="6589"/>
                </a:cubicBezTo>
                <a:lnTo>
                  <a:pt x="17447" y="7896"/>
                </a:lnTo>
                <a:lnTo>
                  <a:pt x="17348" y="7932"/>
                </a:lnTo>
                <a:cubicBezTo>
                  <a:pt x="17217" y="7973"/>
                  <a:pt x="17058" y="8198"/>
                  <a:pt x="17033" y="8376"/>
                </a:cubicBezTo>
                <a:lnTo>
                  <a:pt x="17017" y="8519"/>
                </a:lnTo>
                <a:lnTo>
                  <a:pt x="16174" y="8519"/>
                </a:lnTo>
                <a:lnTo>
                  <a:pt x="15339" y="8519"/>
                </a:lnTo>
                <a:lnTo>
                  <a:pt x="15339" y="6433"/>
                </a:lnTo>
                <a:lnTo>
                  <a:pt x="15339" y="4346"/>
                </a:lnTo>
                <a:lnTo>
                  <a:pt x="15265" y="4142"/>
                </a:lnTo>
                <a:cubicBezTo>
                  <a:pt x="15140" y="3799"/>
                  <a:pt x="14901" y="3633"/>
                  <a:pt x="14669" y="3638"/>
                </a:cubicBezTo>
                <a:close/>
                <a:moveTo>
                  <a:pt x="19298" y="3962"/>
                </a:moveTo>
                <a:cubicBezTo>
                  <a:pt x="19198" y="3947"/>
                  <a:pt x="19092" y="3977"/>
                  <a:pt x="19017" y="4046"/>
                </a:cubicBezTo>
                <a:cubicBezTo>
                  <a:pt x="18881" y="4170"/>
                  <a:pt x="18797" y="4429"/>
                  <a:pt x="18819" y="4670"/>
                </a:cubicBezTo>
                <a:cubicBezTo>
                  <a:pt x="18846" y="4958"/>
                  <a:pt x="18965" y="5154"/>
                  <a:pt x="19174" y="5245"/>
                </a:cubicBezTo>
                <a:cubicBezTo>
                  <a:pt x="19227" y="5268"/>
                  <a:pt x="19232" y="5378"/>
                  <a:pt x="19232" y="6589"/>
                </a:cubicBezTo>
                <a:lnTo>
                  <a:pt x="19232" y="7896"/>
                </a:lnTo>
                <a:lnTo>
                  <a:pt x="19149" y="7932"/>
                </a:lnTo>
                <a:cubicBezTo>
                  <a:pt x="18718" y="8089"/>
                  <a:pt x="18700" y="8992"/>
                  <a:pt x="19125" y="9179"/>
                </a:cubicBezTo>
                <a:cubicBezTo>
                  <a:pt x="19314" y="9262"/>
                  <a:pt x="19552" y="9118"/>
                  <a:pt x="19637" y="8879"/>
                </a:cubicBezTo>
                <a:cubicBezTo>
                  <a:pt x="19712" y="8671"/>
                  <a:pt x="19708" y="8355"/>
                  <a:pt x="19629" y="8196"/>
                </a:cubicBezTo>
                <a:cubicBezTo>
                  <a:pt x="19594" y="8125"/>
                  <a:pt x="19498" y="8029"/>
                  <a:pt x="19414" y="7968"/>
                </a:cubicBezTo>
                <a:lnTo>
                  <a:pt x="19265" y="7848"/>
                </a:lnTo>
                <a:lnTo>
                  <a:pt x="19273" y="6553"/>
                </a:lnTo>
                <a:lnTo>
                  <a:pt x="19282" y="5269"/>
                </a:lnTo>
                <a:lnTo>
                  <a:pt x="19406" y="5197"/>
                </a:lnTo>
                <a:cubicBezTo>
                  <a:pt x="19719" y="5042"/>
                  <a:pt x="19800" y="4459"/>
                  <a:pt x="19555" y="4118"/>
                </a:cubicBezTo>
                <a:cubicBezTo>
                  <a:pt x="19490" y="4028"/>
                  <a:pt x="19398" y="3977"/>
                  <a:pt x="19298" y="3962"/>
                </a:cubicBezTo>
                <a:close/>
                <a:moveTo>
                  <a:pt x="6040" y="3986"/>
                </a:moveTo>
                <a:cubicBezTo>
                  <a:pt x="5952" y="4023"/>
                  <a:pt x="5867" y="4090"/>
                  <a:pt x="5800" y="4214"/>
                </a:cubicBezTo>
                <a:cubicBezTo>
                  <a:pt x="5751" y="4304"/>
                  <a:pt x="5734" y="4411"/>
                  <a:pt x="5734" y="4586"/>
                </a:cubicBezTo>
                <a:cubicBezTo>
                  <a:pt x="5734" y="4918"/>
                  <a:pt x="5834" y="5128"/>
                  <a:pt x="6040" y="5221"/>
                </a:cubicBezTo>
                <a:cubicBezTo>
                  <a:pt x="6320" y="5347"/>
                  <a:pt x="6610" y="5023"/>
                  <a:pt x="6610" y="4586"/>
                </a:cubicBezTo>
                <a:cubicBezTo>
                  <a:pt x="6610" y="4121"/>
                  <a:pt x="6305" y="3875"/>
                  <a:pt x="6040" y="3986"/>
                </a:cubicBezTo>
                <a:close/>
                <a:moveTo>
                  <a:pt x="3254" y="7908"/>
                </a:moveTo>
                <a:cubicBezTo>
                  <a:pt x="3029" y="7963"/>
                  <a:pt x="2824" y="8302"/>
                  <a:pt x="2866" y="8663"/>
                </a:cubicBezTo>
                <a:cubicBezTo>
                  <a:pt x="2894" y="8904"/>
                  <a:pt x="2989" y="9069"/>
                  <a:pt x="3155" y="9155"/>
                </a:cubicBezTo>
                <a:cubicBezTo>
                  <a:pt x="3485" y="9326"/>
                  <a:pt x="3807" y="8916"/>
                  <a:pt x="3742" y="8412"/>
                </a:cubicBezTo>
                <a:cubicBezTo>
                  <a:pt x="3721" y="8251"/>
                  <a:pt x="3611" y="8055"/>
                  <a:pt x="3478" y="7956"/>
                </a:cubicBezTo>
                <a:cubicBezTo>
                  <a:pt x="3406" y="7902"/>
                  <a:pt x="3329" y="7890"/>
                  <a:pt x="3254" y="7908"/>
                </a:cubicBezTo>
                <a:close/>
                <a:moveTo>
                  <a:pt x="386" y="11878"/>
                </a:moveTo>
                <a:cubicBezTo>
                  <a:pt x="289" y="11897"/>
                  <a:pt x="197" y="11967"/>
                  <a:pt x="113" y="12094"/>
                </a:cubicBezTo>
                <a:cubicBezTo>
                  <a:pt x="-101" y="12418"/>
                  <a:pt x="1" y="13001"/>
                  <a:pt x="303" y="13137"/>
                </a:cubicBezTo>
                <a:cubicBezTo>
                  <a:pt x="534" y="13241"/>
                  <a:pt x="814" y="13028"/>
                  <a:pt x="874" y="12705"/>
                </a:cubicBezTo>
                <a:cubicBezTo>
                  <a:pt x="968" y="12198"/>
                  <a:pt x="677" y="11820"/>
                  <a:pt x="386" y="11878"/>
                </a:cubicBezTo>
                <a:close/>
                <a:moveTo>
                  <a:pt x="3304" y="11878"/>
                </a:moveTo>
                <a:cubicBezTo>
                  <a:pt x="3028" y="11884"/>
                  <a:pt x="2780" y="12277"/>
                  <a:pt x="2882" y="12729"/>
                </a:cubicBezTo>
                <a:cubicBezTo>
                  <a:pt x="2921" y="12899"/>
                  <a:pt x="3068" y="13104"/>
                  <a:pt x="3188" y="13149"/>
                </a:cubicBezTo>
                <a:cubicBezTo>
                  <a:pt x="3224" y="13162"/>
                  <a:pt x="3308" y="13162"/>
                  <a:pt x="3370" y="13149"/>
                </a:cubicBezTo>
                <a:cubicBezTo>
                  <a:pt x="3767" y="13069"/>
                  <a:pt x="3893" y="12370"/>
                  <a:pt x="3577" y="12010"/>
                </a:cubicBezTo>
                <a:cubicBezTo>
                  <a:pt x="3491" y="11912"/>
                  <a:pt x="3396" y="11875"/>
                  <a:pt x="3304" y="1187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D5FFE96-CE22-EB76-3D5C-93C6EE1B6830}"/>
              </a:ext>
            </a:extLst>
          </p:cNvPr>
          <p:cNvGrpSpPr/>
          <p:nvPr userDrawn="1"/>
        </p:nvGrpSpPr>
        <p:grpSpPr>
          <a:xfrm>
            <a:off x="11232000" y="122400"/>
            <a:ext cx="1255275" cy="497320"/>
            <a:chOff x="11232000" y="122400"/>
            <a:chExt cx="1255275" cy="49732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2830DFBF-CC12-8770-709F-C7A395872F8C}"/>
                </a:ext>
              </a:extLst>
            </p:cNvPr>
            <p:cNvSpPr/>
            <p:nvPr userDrawn="1"/>
          </p:nvSpPr>
          <p:spPr>
            <a:xfrm flipH="1">
              <a:off x="11239499" y="122400"/>
              <a:ext cx="1247776" cy="49732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FF9000"/>
                </a:gs>
                <a:gs pos="0">
                  <a:srgbClr val="FF7400"/>
                </a:gs>
                <a:gs pos="100000">
                  <a:srgbClr val="FAB79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79145B5-D0D5-82A9-A8E6-7663E050CB79}"/>
                </a:ext>
              </a:extLst>
            </p:cNvPr>
            <p:cNvPicPr/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1232000" y="148120"/>
              <a:ext cx="696475" cy="421034"/>
            </a:xfrm>
            <a:prstGeom prst="rect">
              <a:avLst/>
            </a:prstGeom>
          </p:spPr>
        </p:pic>
      </p:grp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3768875-CF9D-444B-7E15-257BC052C05B}"/>
              </a:ext>
            </a:extLst>
          </p:cNvPr>
          <p:cNvSpPr/>
          <p:nvPr userDrawn="1"/>
        </p:nvSpPr>
        <p:spPr>
          <a:xfrm>
            <a:off x="0" y="792213"/>
            <a:ext cx="12192000" cy="10800"/>
          </a:xfrm>
          <a:prstGeom prst="roundRect">
            <a:avLst>
              <a:gd name="adj" fmla="val 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D6CA545-4BCA-DCBF-961F-F20299C24DDA}"/>
              </a:ext>
            </a:extLst>
          </p:cNvPr>
          <p:cNvGrpSpPr/>
          <p:nvPr userDrawn="1"/>
        </p:nvGrpSpPr>
        <p:grpSpPr>
          <a:xfrm>
            <a:off x="-436971" y="-66613"/>
            <a:ext cx="11381163" cy="865955"/>
            <a:chOff x="-436971" y="-66613"/>
            <a:chExt cx="11381163" cy="865955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369BB2A-B66E-CCB9-5494-224F03D66DA1}"/>
                </a:ext>
              </a:extLst>
            </p:cNvPr>
            <p:cNvSpPr/>
            <p:nvPr userDrawn="1"/>
          </p:nvSpPr>
          <p:spPr>
            <a:xfrm>
              <a:off x="3848987" y="0"/>
              <a:ext cx="5995102" cy="736600"/>
            </a:xfrm>
            <a:prstGeom prst="roundRect">
              <a:avLst>
                <a:gd name="adj" fmla="val 50000"/>
              </a:avLst>
            </a:prstGeom>
            <a:gradFill>
              <a:gsLst>
                <a:gs pos="70000">
                  <a:srgbClr val="FF9000"/>
                </a:gs>
                <a:gs pos="31000">
                  <a:srgbClr val="FF7900"/>
                </a:gs>
                <a:gs pos="100000">
                  <a:srgbClr val="FAB79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35448801-4452-166F-96C1-2ADEA729EB8C}"/>
                </a:ext>
              </a:extLst>
            </p:cNvPr>
            <p:cNvSpPr>
              <a:spLocks/>
            </p:cNvSpPr>
            <p:nvPr userDrawn="1"/>
          </p:nvSpPr>
          <p:spPr>
            <a:xfrm>
              <a:off x="-436971" y="0"/>
              <a:ext cx="8104971" cy="736600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rgbClr val="FF9000"/>
                </a:gs>
                <a:gs pos="0">
                  <a:srgbClr val="FF7900"/>
                </a:gs>
                <a:gs pos="100000">
                  <a:srgbClr val="FAB79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32D7FCC-7CFB-4075-5FE3-073824B74186}"/>
                </a:ext>
              </a:extLst>
            </p:cNvPr>
            <p:cNvPicPr/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527257" y="-66613"/>
              <a:ext cx="10416935" cy="865955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D952B9D-E057-D71C-BF3C-3C0F478DA179}"/>
              </a:ext>
            </a:extLst>
          </p:cNvPr>
          <p:cNvGrpSpPr/>
          <p:nvPr userDrawn="1"/>
        </p:nvGrpSpPr>
        <p:grpSpPr>
          <a:xfrm>
            <a:off x="0" y="123290"/>
            <a:ext cx="590550" cy="493159"/>
            <a:chOff x="0" y="123290"/>
            <a:chExt cx="590550" cy="493159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AE006C00-9740-A1EC-F292-E9B5A7C6396D}"/>
                </a:ext>
              </a:extLst>
            </p:cNvPr>
            <p:cNvSpPr/>
            <p:nvPr userDrawn="1"/>
          </p:nvSpPr>
          <p:spPr>
            <a:xfrm>
              <a:off x="0" y="123290"/>
              <a:ext cx="349321" cy="49315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D18B0AF-F264-2B87-257A-59FDA801EC0D}"/>
                </a:ext>
              </a:extLst>
            </p:cNvPr>
            <p:cNvSpPr/>
            <p:nvPr userDrawn="1"/>
          </p:nvSpPr>
          <p:spPr>
            <a:xfrm>
              <a:off x="98425" y="123825"/>
              <a:ext cx="492125" cy="492125"/>
            </a:xfrm>
            <a:prstGeom prst="ellipse">
              <a:avLst/>
            </a:prstGeom>
            <a:solidFill>
              <a:srgbClr val="FF7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8B58131-E8A0-EC37-0CB7-0A94A90E38C0}"/>
                </a:ext>
              </a:extLst>
            </p:cNvPr>
            <p:cNvSpPr/>
            <p:nvPr userDrawn="1"/>
          </p:nvSpPr>
          <p:spPr>
            <a:xfrm>
              <a:off x="146050" y="165100"/>
              <a:ext cx="406799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C4522674-B682-FDFF-B9E9-6C6BD13D47B9}"/>
              </a:ext>
            </a:extLst>
          </p:cNvPr>
          <p:cNvSpPr txBox="1">
            <a:spLocks/>
          </p:cNvSpPr>
          <p:nvPr userDrawn="1"/>
        </p:nvSpPr>
        <p:spPr>
          <a:xfrm>
            <a:off x="11239499" y="194331"/>
            <a:ext cx="811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F4889E-D86F-E645-834A-CF1E31C4236D}" type="slidenum">
              <a:rPr lang="fr-FR" sz="1500" b="1" i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‹N°›</a:t>
            </a:fld>
            <a:r>
              <a:rPr lang="fr-FR" sz="15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/XX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E68C8B-D48B-EFD3-DD93-EA18C6FD1638}"/>
              </a:ext>
            </a:extLst>
          </p:cNvPr>
          <p:cNvSpPr txBox="1"/>
          <p:nvPr userDrawn="1"/>
        </p:nvSpPr>
        <p:spPr>
          <a:xfrm>
            <a:off x="7696800" y="232444"/>
            <a:ext cx="199285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fr-FR" sz="1200" b="1" i="1" dirty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Présentation IJL - ??/??/20??</a:t>
            </a:r>
          </a:p>
        </p:txBody>
      </p:sp>
    </p:spTree>
    <p:extLst>
      <p:ext uri="{BB962C8B-B14F-4D97-AF65-F5344CB8AC3E}">
        <p14:creationId xmlns:p14="http://schemas.microsoft.com/office/powerpoint/2010/main" val="381792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58" r:id="rId2"/>
    <p:sldLayoutId id="2147483716" r:id="rId3"/>
    <p:sldLayoutId id="2147483717" r:id="rId4"/>
    <p:sldLayoutId id="2147483782" r:id="rId5"/>
    <p:sldLayoutId id="2147483780" r:id="rId6"/>
    <p:sldLayoutId id="21474837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FD92AB-7E45-98EE-920F-52E2B31FAA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637" y="3166961"/>
            <a:ext cx="5891529" cy="1092173"/>
          </a:xfrm>
        </p:spPr>
        <p:txBody>
          <a:bodyPr/>
          <a:lstStyle/>
          <a:p>
            <a:r>
              <a:rPr lang="fr-FR" dirty="0"/>
              <a:t>GDR Prométhée Scientific Days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3798AB-6098-2659-FC0D-C9E67CE3A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933" y="1283784"/>
            <a:ext cx="6686989" cy="1092173"/>
          </a:xfrm>
        </p:spPr>
        <p:txBody>
          <a:bodyPr/>
          <a:lstStyle/>
          <a:p>
            <a:r>
              <a:rPr lang="en-US" sz="3600" dirty="0"/>
              <a:t>Hydrometallurgical recovery of tin and copper from mobile phone printed circuit boards.</a:t>
            </a:r>
            <a:endParaRPr lang="fr-FR" sz="36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514801-BB64-A24D-398C-E0FDFE2ED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637" y="4045706"/>
            <a:ext cx="5373757" cy="1092173"/>
          </a:xfrm>
        </p:spPr>
        <p:txBody>
          <a:bodyPr/>
          <a:lstStyle/>
          <a:p>
            <a:r>
              <a:rPr lang="fr-FR" u="sng" dirty="0"/>
              <a:t>L’Hôte Marianne</a:t>
            </a:r>
            <a:r>
              <a:rPr lang="fr-FR" sz="1800" baseline="30000" dirty="0"/>
              <a:t>1</a:t>
            </a:r>
            <a:r>
              <a:rPr lang="fr-FR" dirty="0"/>
              <a:t>, </a:t>
            </a:r>
            <a:r>
              <a:rPr lang="fr-FR" dirty="0" err="1"/>
              <a:t>Meux</a:t>
            </a:r>
            <a:r>
              <a:rPr lang="fr-FR" dirty="0"/>
              <a:t> Eric</a:t>
            </a:r>
            <a:r>
              <a:rPr lang="fr-FR" sz="1800" baseline="30000" dirty="0"/>
              <a:t>1</a:t>
            </a:r>
            <a:r>
              <a:rPr lang="fr-FR" dirty="0"/>
              <a:t>, Leclerc Nathalie</a:t>
            </a:r>
            <a:r>
              <a:rPr lang="fr-FR" sz="1800" baseline="30000" dirty="0"/>
              <a:t>1</a:t>
            </a:r>
            <a:r>
              <a:rPr lang="fr-FR" dirty="0"/>
              <a:t>, Philippe Pierrat</a:t>
            </a:r>
            <a:r>
              <a:rPr lang="fr-FR" baseline="30000" dirty="0"/>
              <a:t>2</a:t>
            </a:r>
            <a:r>
              <a:rPr lang="fr-FR" dirty="0"/>
              <a:t>, Hervé Muhr</a:t>
            </a:r>
            <a:r>
              <a:rPr lang="fr-FR" baseline="30000" dirty="0"/>
              <a:t>3</a:t>
            </a:r>
            <a:r>
              <a:rPr lang="fr-FR" dirty="0"/>
              <a:t>, </a:t>
            </a:r>
            <a:r>
              <a:rPr lang="fr-FR" dirty="0" err="1"/>
              <a:t>Yosri</a:t>
            </a:r>
            <a:r>
              <a:rPr lang="fr-FR" dirty="0"/>
              <a:t> Khalsi</a:t>
            </a:r>
            <a:r>
              <a:rPr lang="fr-FR" baseline="30000" dirty="0"/>
              <a:t>4</a:t>
            </a:r>
            <a:r>
              <a:rPr lang="fr-FR" dirty="0"/>
              <a:t>, Frédéric Diot</a:t>
            </a:r>
            <a:r>
              <a:rPr lang="fr-FR" baseline="30000" dirty="0"/>
              <a:t>5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56A67B3-EDF6-B0C2-BE03-4FD1889353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637" y="5137879"/>
            <a:ext cx="3959225" cy="588842"/>
          </a:xfrm>
        </p:spPr>
        <p:txBody>
          <a:bodyPr/>
          <a:lstStyle/>
          <a:p>
            <a:r>
              <a:rPr lang="fr-FR" dirty="0"/>
              <a:t>Thursday June 5th 2025, ISEA Metz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15C236-4C52-4DA8-8CF3-51427D44AD0B}"/>
              </a:ext>
            </a:extLst>
          </p:cNvPr>
          <p:cNvSpPr txBox="1"/>
          <p:nvPr/>
        </p:nvSpPr>
        <p:spPr>
          <a:xfrm>
            <a:off x="567637" y="5726721"/>
            <a:ext cx="3555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/>
              <a:t>1</a:t>
            </a:r>
            <a:r>
              <a:rPr lang="fr-FR" sz="1200" dirty="0"/>
              <a:t> Institut Jean Lamour, Metz</a:t>
            </a:r>
          </a:p>
          <a:p>
            <a:r>
              <a:rPr lang="fr-FR" sz="1200" baseline="30000" dirty="0"/>
              <a:t>2</a:t>
            </a:r>
            <a:r>
              <a:rPr lang="fr-FR" sz="1200" dirty="0"/>
              <a:t> Laboratoire Lorrain de Chimie Moléculaire, Metz</a:t>
            </a:r>
          </a:p>
          <a:p>
            <a:r>
              <a:rPr lang="fr-FR" sz="1200" baseline="30000" dirty="0"/>
              <a:t>3</a:t>
            </a:r>
            <a:r>
              <a:rPr lang="fr-FR" sz="1200" dirty="0"/>
              <a:t> Laboratoire Réactions et Génie des Procédés, Nancy</a:t>
            </a:r>
          </a:p>
          <a:p>
            <a:r>
              <a:rPr lang="fr-FR" sz="1200" baseline="30000" dirty="0"/>
              <a:t>4</a:t>
            </a:r>
            <a:r>
              <a:rPr lang="fr-FR" sz="1200" dirty="0"/>
              <a:t> CRITT-Techniques Jet Fluide et Usinage, Bar-le-Duc</a:t>
            </a:r>
          </a:p>
          <a:p>
            <a:r>
              <a:rPr lang="fr-FR" sz="1200" baseline="30000" dirty="0"/>
              <a:t>5</a:t>
            </a:r>
            <a:r>
              <a:rPr lang="fr-FR" sz="1200" dirty="0"/>
              <a:t> GeoRessources, Vandœuvre-lès-Nancy</a:t>
            </a:r>
          </a:p>
        </p:txBody>
      </p:sp>
      <p:pic>
        <p:nvPicPr>
          <p:cNvPr id="8" name="Picture 2" descr="Accueil - Carnot Icéel">
            <a:extLst>
              <a:ext uri="{FF2B5EF4-FFF2-40B4-BE49-F238E27FC236}">
                <a16:creationId xmlns:a16="http://schemas.microsoft.com/office/drawing/2014/main" id="{673165D4-9D21-4D25-A2E5-FAEFBADE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107" y="4699770"/>
            <a:ext cx="1811821" cy="7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CDD919-0536-4671-BB35-9C85E76FE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911" y="4699770"/>
            <a:ext cx="1631634" cy="7325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1F78D7-8D39-4EDF-AC8C-1B4FA06627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500" y="5626588"/>
            <a:ext cx="771033" cy="9778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83467A-F3FB-45A2-BFF8-8BD1951960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911" y="5726721"/>
            <a:ext cx="1631634" cy="7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351636D-CECD-41A6-AB67-34BB200D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50" y="77190"/>
            <a:ext cx="3452222" cy="593766"/>
          </a:xfrm>
        </p:spPr>
        <p:txBody>
          <a:bodyPr/>
          <a:lstStyle/>
          <a:p>
            <a:r>
              <a:rPr lang="fr-FR" dirty="0" err="1"/>
              <a:t>Leaching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(1/3)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B8C66650-F43A-4A6B-A59F-90F810800F32}"/>
              </a:ext>
            </a:extLst>
          </p:cNvPr>
          <p:cNvSpPr txBox="1">
            <a:spLocks/>
          </p:cNvSpPr>
          <p:nvPr/>
        </p:nvSpPr>
        <p:spPr>
          <a:xfrm>
            <a:off x="1419716" y="1002284"/>
            <a:ext cx="9359134" cy="632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500" b="1" dirty="0" err="1">
                <a:solidFill>
                  <a:srgbClr val="F2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endParaRPr lang="fr-FR" sz="2500" b="1" dirty="0">
              <a:solidFill>
                <a:srgbClr val="F26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2C717A4-2EC9-4769-8BDF-CB94F531324F}"/>
              </a:ext>
            </a:extLst>
          </p:cNvPr>
          <p:cNvSpPr txBox="1">
            <a:spLocks/>
          </p:cNvSpPr>
          <p:nvPr/>
        </p:nvSpPr>
        <p:spPr>
          <a:xfrm>
            <a:off x="1416050" y="1634720"/>
            <a:ext cx="9359900" cy="2383334"/>
          </a:xfrm>
          <a:prstGeom prst="rect">
            <a:avLst/>
          </a:prstGeom>
        </p:spPr>
        <p:txBody>
          <a:bodyPr/>
          <a:lstStyle>
            <a:lvl1pPr marL="251986" marR="0" indent="-251986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-H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 </a:t>
            </a:r>
            <a:r>
              <a:rPr lang="en-US" sz="2400" dirty="0"/>
              <a:t>  (</a:t>
            </a:r>
            <a:r>
              <a:rPr lang="en-US" sz="2400" dirty="0">
                <a:solidFill>
                  <a:srgbClr val="00B050"/>
                </a:solidFill>
              </a:rPr>
              <a:t>H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O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 considered as a green oxidant</a:t>
            </a:r>
            <a:r>
              <a:rPr lang="en-US" sz="2400" dirty="0"/>
              <a:t>)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fr-FR" dirty="0"/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(aq)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+ 2 H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(aq)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4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400" baseline="-25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(l) 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(aq)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(aq)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Sn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(aq)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(l)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r-FR" sz="2500" b="1" dirty="0" err="1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fr-FR" sz="24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Limit H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dismutation (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catalysis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by Cu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Fe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Fe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CuSO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5H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207 g/L in water at 20°C)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prematured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SnO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x H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1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E1F4483-8D3B-4FEC-AD82-AD1B7AD0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50" y="77190"/>
            <a:ext cx="3433934" cy="593766"/>
          </a:xfrm>
        </p:spPr>
        <p:txBody>
          <a:bodyPr/>
          <a:lstStyle/>
          <a:p>
            <a:r>
              <a:rPr lang="fr-FR" dirty="0" err="1"/>
              <a:t>Leaching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(2/3)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9D7FEC-B65D-49BF-A53A-C73291A05EDC}"/>
              </a:ext>
            </a:extLst>
          </p:cNvPr>
          <p:cNvSpPr txBox="1"/>
          <p:nvPr/>
        </p:nvSpPr>
        <p:spPr>
          <a:xfrm>
            <a:off x="7211967" y="1883428"/>
            <a:ext cx="4262165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conditions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 métaux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 métaux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Leaching time = 4h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Liquid/Solid ratio = 14 mL/g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Cryostat set at 20°C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Stirring rate = 300 rpm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EC0EAC-F9E7-4DB4-A20B-E4DDA9B94B5C}"/>
              </a:ext>
            </a:extLst>
          </p:cNvPr>
          <p:cNvSpPr txBox="1"/>
          <p:nvPr/>
        </p:nvSpPr>
        <p:spPr>
          <a:xfrm>
            <a:off x="7029782" y="4983638"/>
            <a:ext cx="462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on 3 </a:t>
            </a:r>
            <a:r>
              <a:rPr lang="en-US" sz="2000" b="1" dirty="0" err="1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leachings</a:t>
            </a:r>
            <a:endParaRPr lang="en-US" sz="2000" b="1" dirty="0">
              <a:solidFill>
                <a:srgbClr val="EA5B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EA5B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/>
              <a:t>Copper leaching rate : </a:t>
            </a:r>
            <a:r>
              <a:rPr lang="en-US" sz="2400" b="1" dirty="0">
                <a:solidFill>
                  <a:srgbClr val="00B050"/>
                </a:solidFill>
              </a:rPr>
              <a:t>82.8 ± 4.4 % </a:t>
            </a:r>
          </a:p>
          <a:p>
            <a:pPr algn="ctr"/>
            <a:r>
              <a:rPr lang="en-US" sz="2400" b="1" dirty="0"/>
              <a:t>Tin leaching rate: </a:t>
            </a:r>
            <a:r>
              <a:rPr lang="en-US" sz="2400" b="1" dirty="0">
                <a:solidFill>
                  <a:srgbClr val="00B050"/>
                </a:solidFill>
              </a:rPr>
              <a:t>96.1 ± 0.5 %</a:t>
            </a:r>
          </a:p>
          <a:p>
            <a:pPr algn="ctr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399BEEE-9929-452B-899F-E7C56362F34F}"/>
              </a:ext>
            </a:extLst>
          </p:cNvPr>
          <p:cNvSpPr txBox="1">
            <a:spLocks/>
          </p:cNvSpPr>
          <p:nvPr/>
        </p:nvSpPr>
        <p:spPr>
          <a:xfrm>
            <a:off x="476582" y="997199"/>
            <a:ext cx="9359134" cy="6324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Tx/>
              <a:buNone/>
              <a:defRPr sz="2500" b="1" i="0" kern="1200" baseline="0">
                <a:solidFill>
                  <a:srgbClr val="EA5B0C"/>
                </a:solidFill>
                <a:latin typeface="arial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Optimization – Design of Experiments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3BF8F90F-37C3-4BCE-80F1-7063EB81B169}"/>
              </a:ext>
            </a:extLst>
          </p:cNvPr>
          <p:cNvSpPr txBox="1">
            <a:spLocks/>
          </p:cNvSpPr>
          <p:nvPr/>
        </p:nvSpPr>
        <p:spPr>
          <a:xfrm>
            <a:off x="476093" y="1378952"/>
            <a:ext cx="9532142" cy="911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Fractional factorial design 2</a:t>
            </a:r>
            <a:r>
              <a:rPr lang="en-US" baseline="30000" dirty="0"/>
              <a:t>4-1</a:t>
            </a:r>
            <a:r>
              <a:rPr lang="en-US" dirty="0"/>
              <a:t> then central composite design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13178C-22FC-44FD-882E-741FD338C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12" y="1897707"/>
            <a:ext cx="6457224" cy="48402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5569D7-5499-4F7B-8F89-06752B4A7824}"/>
              </a:ext>
            </a:extLst>
          </p:cNvPr>
          <p:cNvSpPr txBox="1"/>
          <p:nvPr/>
        </p:nvSpPr>
        <p:spPr>
          <a:xfrm>
            <a:off x="131866" y="6368632"/>
            <a:ext cx="156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L/S = 14 mL/g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751BB14-40CC-4A95-A09C-39466DB1DBDF}"/>
              </a:ext>
            </a:extLst>
          </p:cNvPr>
          <p:cNvSpPr/>
          <p:nvPr/>
        </p:nvSpPr>
        <p:spPr>
          <a:xfrm>
            <a:off x="4983480" y="2129043"/>
            <a:ext cx="886968" cy="794840"/>
          </a:xfrm>
          <a:prstGeom prst="ellipse">
            <a:avLst/>
          </a:prstGeom>
          <a:noFill/>
          <a:ln w="38100">
            <a:solidFill>
              <a:srgbClr val="FF7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EC59B63-A345-4EA9-B87D-0ADCE3B27BD0}"/>
              </a:ext>
            </a:extLst>
          </p:cNvPr>
          <p:cNvCxnSpPr>
            <a:cxnSpLocks/>
            <a:stCxn id="2" idx="6"/>
          </p:cNvCxnSpPr>
          <p:nvPr/>
        </p:nvCxnSpPr>
        <p:spPr>
          <a:xfrm flipV="1">
            <a:off x="5870448" y="2186076"/>
            <a:ext cx="2157984" cy="3403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98BDAA-311D-42CD-A3F0-63A5BFA2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50" y="77190"/>
            <a:ext cx="3433934" cy="593766"/>
          </a:xfrm>
        </p:spPr>
        <p:txBody>
          <a:bodyPr/>
          <a:lstStyle/>
          <a:p>
            <a:r>
              <a:rPr lang="fr-FR" dirty="0" err="1"/>
              <a:t>Leaching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(3/3)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242C1E1-39D1-4DAA-9AE1-8058D5085B7F}"/>
              </a:ext>
            </a:extLst>
          </p:cNvPr>
          <p:cNvSpPr txBox="1">
            <a:spLocks/>
          </p:cNvSpPr>
          <p:nvPr/>
        </p:nvSpPr>
        <p:spPr>
          <a:xfrm>
            <a:off x="476582" y="1045839"/>
            <a:ext cx="9359134" cy="6324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Tx/>
              <a:buNone/>
              <a:defRPr sz="2500" b="1" i="0" kern="1200" baseline="0">
                <a:solidFill>
                  <a:srgbClr val="EA5B0C"/>
                </a:solidFill>
                <a:latin typeface="arial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Optimization – Multi-step leaching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7A11DB69-5B2B-4C46-A3F9-963E584CB2C9}"/>
              </a:ext>
            </a:extLst>
          </p:cNvPr>
          <p:cNvSpPr txBox="1">
            <a:spLocks/>
          </p:cNvSpPr>
          <p:nvPr/>
        </p:nvSpPr>
        <p:spPr>
          <a:xfrm>
            <a:off x="476093" y="1427592"/>
            <a:ext cx="9532142" cy="911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quantity divided between 2 leaching steps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Second leaching on residues from the previous 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A65B1FC9-737E-4975-AB00-D4C9EC9E0B6D}"/>
              </a:ext>
            </a:extLst>
          </p:cNvPr>
          <p:cNvSpPr txBox="1">
            <a:spLocks/>
          </p:cNvSpPr>
          <p:nvPr/>
        </p:nvSpPr>
        <p:spPr>
          <a:xfrm>
            <a:off x="476093" y="2517328"/>
            <a:ext cx="9532142" cy="911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3 protocols were studied</a:t>
            </a:r>
          </a:p>
          <a:p>
            <a:pPr>
              <a:buFontTx/>
              <a:buChar char="-"/>
            </a:pPr>
            <a:r>
              <a:rPr lang="en-US" sz="2400" dirty="0"/>
              <a:t>1-step leaching with 100 %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  <a:p>
            <a:pPr>
              <a:buFontTx/>
              <a:buChar char="-"/>
            </a:pPr>
            <a:r>
              <a:rPr lang="en-US" sz="2400" dirty="0"/>
              <a:t>2-steps leaching 50-50 %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  <a:p>
            <a:pPr>
              <a:buFontTx/>
              <a:buChar char="-"/>
            </a:pPr>
            <a:r>
              <a:rPr lang="en-US" sz="2400" dirty="0"/>
              <a:t>2-steps leaching 75-25 %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BE2CEE4-1274-4754-90DF-839B74621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43146"/>
              </p:ext>
            </p:extLst>
          </p:nvPr>
        </p:nvGraphicFramePr>
        <p:xfrm>
          <a:off x="1449421" y="4797301"/>
          <a:ext cx="8823450" cy="1798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908">
                  <a:extLst>
                    <a:ext uri="{9D8B030D-6E8A-4147-A177-3AD203B41FA5}">
                      <a16:colId xmlns:a16="http://schemas.microsoft.com/office/drawing/2014/main" val="3148881297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4150012958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2926408231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1793301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Leaching protocol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step: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H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step: 50% H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step: 50% H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step: 75% H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step: 25% H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3977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copper leaching rate (%)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82.8 ± 4.4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 ± 1.1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 ± 2.2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005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tin leaching rate (%)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 ± 0.5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 ± 0.2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 ± 0.3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7935796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B9D621B1-ED5E-4240-B200-4072022C0334}"/>
              </a:ext>
            </a:extLst>
          </p:cNvPr>
          <p:cNvSpPr txBox="1"/>
          <p:nvPr/>
        </p:nvSpPr>
        <p:spPr>
          <a:xfrm>
            <a:off x="5603622" y="4793801"/>
            <a:ext cx="2503329" cy="17987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A8E2FDE-6AFE-46A0-8F41-A45CDD87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002" y="1045839"/>
            <a:ext cx="5297426" cy="34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E5040-518D-404E-9248-AF77A088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F2870E-5A0F-4C55-8A17-90CBB5F8429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err="1"/>
              <a:t>Recovery</a:t>
            </a:r>
            <a:r>
              <a:rPr lang="fr-FR" dirty="0"/>
              <a:t> of tin</a:t>
            </a:r>
          </a:p>
        </p:txBody>
      </p:sp>
    </p:spTree>
    <p:extLst>
      <p:ext uri="{BB962C8B-B14F-4D97-AF65-F5344CB8AC3E}">
        <p14:creationId xmlns:p14="http://schemas.microsoft.com/office/powerpoint/2010/main" val="13337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351636D-CECD-41A6-AB67-34BB200D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9" y="77190"/>
            <a:ext cx="3654285" cy="593766"/>
          </a:xfrm>
        </p:spPr>
        <p:txBody>
          <a:bodyPr/>
          <a:lstStyle/>
          <a:p>
            <a:r>
              <a:rPr lang="fr-FR" dirty="0" err="1"/>
              <a:t>Recovery</a:t>
            </a:r>
            <a:r>
              <a:rPr lang="fr-FR" dirty="0"/>
              <a:t> of tin (1/2)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2F8CA07-5153-468A-BBD8-5B305710DF57}"/>
              </a:ext>
            </a:extLst>
          </p:cNvPr>
          <p:cNvSpPr txBox="1"/>
          <p:nvPr/>
        </p:nvSpPr>
        <p:spPr>
          <a:xfrm>
            <a:off x="4207135" y="1042666"/>
            <a:ext cx="2442576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Leaching</a:t>
            </a:r>
            <a:r>
              <a:rPr lang="fr-FR" b="1" dirty="0"/>
              <a:t> H</a:t>
            </a:r>
            <a:r>
              <a:rPr lang="fr-FR" b="1" baseline="-25000" dirty="0"/>
              <a:t>2</a:t>
            </a:r>
            <a:r>
              <a:rPr lang="fr-FR" b="1" dirty="0"/>
              <a:t>O</a:t>
            </a:r>
            <a:r>
              <a:rPr lang="fr-FR" b="1" baseline="-25000" dirty="0"/>
              <a:t>2</a:t>
            </a:r>
            <a:r>
              <a:rPr lang="fr-FR" b="1" dirty="0"/>
              <a:t> / H</a:t>
            </a:r>
            <a:r>
              <a:rPr lang="fr-FR" b="1" baseline="-25000" dirty="0"/>
              <a:t>2</a:t>
            </a:r>
            <a:r>
              <a:rPr lang="fr-FR" b="1" dirty="0"/>
              <a:t>SO</a:t>
            </a:r>
            <a:r>
              <a:rPr lang="fr-FR" b="1" baseline="-25000" dirty="0"/>
              <a:t>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EF2556D-C1B1-43A2-A43D-250AF4B28852}"/>
              </a:ext>
            </a:extLst>
          </p:cNvPr>
          <p:cNvSpPr txBox="1"/>
          <p:nvPr/>
        </p:nvSpPr>
        <p:spPr>
          <a:xfrm>
            <a:off x="4207135" y="1757327"/>
            <a:ext cx="2442576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S/L </a:t>
            </a:r>
            <a:r>
              <a:rPr lang="fr-FR" b="1" dirty="0" err="1"/>
              <a:t>separation</a:t>
            </a:r>
            <a:endParaRPr lang="fr-FR" b="1" baseline="-250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D7CFC8F-8C7D-462A-A959-4B27B38F7269}"/>
              </a:ext>
            </a:extLst>
          </p:cNvPr>
          <p:cNvSpPr txBox="1"/>
          <p:nvPr/>
        </p:nvSpPr>
        <p:spPr>
          <a:xfrm>
            <a:off x="3485414" y="3244334"/>
            <a:ext cx="3904293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SnO</a:t>
            </a:r>
            <a:r>
              <a:rPr lang="fr-FR" b="1" baseline="-25000" dirty="0"/>
              <a:t>2</a:t>
            </a:r>
            <a:r>
              <a:rPr lang="fr-FR" b="1" dirty="0"/>
              <a:t>, x H</a:t>
            </a:r>
            <a:r>
              <a:rPr lang="fr-FR" b="1" baseline="-25000" dirty="0"/>
              <a:t>2</a:t>
            </a:r>
            <a:r>
              <a:rPr lang="fr-FR" b="1" dirty="0"/>
              <a:t>O </a:t>
            </a:r>
            <a:r>
              <a:rPr lang="fr-FR" b="1" dirty="0" err="1"/>
              <a:t>precipitation</a:t>
            </a:r>
            <a:endParaRPr lang="fr-FR" b="1" baseline="300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62F1BED-84EA-4931-83B8-B818E6EC25A1}"/>
              </a:ext>
            </a:extLst>
          </p:cNvPr>
          <p:cNvSpPr txBox="1"/>
          <p:nvPr/>
        </p:nvSpPr>
        <p:spPr>
          <a:xfrm>
            <a:off x="2756883" y="2497167"/>
            <a:ext cx="5360986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Leachate</a:t>
            </a:r>
            <a:r>
              <a:rPr lang="fr-FR" dirty="0"/>
              <a:t> (Cu</a:t>
            </a:r>
            <a:r>
              <a:rPr lang="fr-FR" baseline="30000" dirty="0"/>
              <a:t>2+</a:t>
            </a:r>
            <a:r>
              <a:rPr lang="fr-FR" dirty="0"/>
              <a:t>, Sn</a:t>
            </a:r>
            <a:r>
              <a:rPr lang="fr-FR" baseline="30000" dirty="0"/>
              <a:t>4+</a:t>
            </a:r>
            <a:r>
              <a:rPr lang="fr-FR" dirty="0"/>
              <a:t>, Ni</a:t>
            </a:r>
            <a:r>
              <a:rPr lang="fr-FR" baseline="30000" dirty="0"/>
              <a:t>2+</a:t>
            </a:r>
            <a:r>
              <a:rPr lang="fr-FR" dirty="0"/>
              <a:t>, Al</a:t>
            </a:r>
            <a:r>
              <a:rPr lang="fr-FR" baseline="30000" dirty="0"/>
              <a:t>3+</a:t>
            </a:r>
            <a:r>
              <a:rPr lang="fr-FR" dirty="0"/>
              <a:t>, Fe</a:t>
            </a:r>
            <a:r>
              <a:rPr lang="fr-FR" baseline="30000" dirty="0"/>
              <a:t>3+</a:t>
            </a:r>
            <a:r>
              <a:rPr lang="fr-FR" dirty="0"/>
              <a:t>,</a:t>
            </a:r>
            <a:r>
              <a:rPr lang="fr-FR" baseline="30000" dirty="0"/>
              <a:t> </a:t>
            </a:r>
            <a:r>
              <a:rPr lang="fr-FR" dirty="0"/>
              <a:t>Zn</a:t>
            </a:r>
            <a:r>
              <a:rPr lang="fr-FR" baseline="30000" dirty="0"/>
              <a:t>2+</a:t>
            </a:r>
            <a:r>
              <a:rPr lang="fr-FR" dirty="0"/>
              <a:t>)</a:t>
            </a:r>
            <a:endParaRPr lang="fr-FR" baseline="300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9949789-914A-4148-9C8D-B3E883EFD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106" y="2992908"/>
            <a:ext cx="1202633" cy="8721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507193F-314B-4880-812C-3752D5D4711D}"/>
              </a:ext>
            </a:extLst>
          </p:cNvPr>
          <p:cNvCxnSpPr>
            <a:cxnSpLocks/>
          </p:cNvCxnSpPr>
          <p:nvPr/>
        </p:nvCxnSpPr>
        <p:spPr>
          <a:xfrm>
            <a:off x="5437376" y="1411465"/>
            <a:ext cx="0" cy="340047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D34546C-042F-4A93-8BC9-01B77DB0C34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437561" y="2860343"/>
            <a:ext cx="0" cy="3839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F021368-5774-4D40-A315-34CF1B6D0F7C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7389707" y="3429000"/>
            <a:ext cx="89539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AE35A47-E8D5-40AA-AFF7-B6B967AC4FEA}"/>
              </a:ext>
            </a:extLst>
          </p:cNvPr>
          <p:cNvSpPr txBox="1"/>
          <p:nvPr/>
        </p:nvSpPr>
        <p:spPr>
          <a:xfrm>
            <a:off x="1729234" y="3238392"/>
            <a:ext cx="104503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NaOH</a:t>
            </a:r>
            <a:endParaRPr lang="fr-FR" baseline="-25000" dirty="0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1591A04-DD2B-41EF-8BFF-6894AFA5F880}"/>
              </a:ext>
            </a:extLst>
          </p:cNvPr>
          <p:cNvCxnSpPr>
            <a:cxnSpLocks/>
            <a:stCxn id="39" idx="3"/>
            <a:endCxn id="33" idx="1"/>
          </p:cNvCxnSpPr>
          <p:nvPr/>
        </p:nvCxnSpPr>
        <p:spPr>
          <a:xfrm>
            <a:off x="2774273" y="3423058"/>
            <a:ext cx="711141" cy="5942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B0077568-E08D-43AE-95C5-4285613F2F20}"/>
              </a:ext>
            </a:extLst>
          </p:cNvPr>
          <p:cNvCxnSpPr>
            <a:cxnSpLocks/>
          </p:cNvCxnSpPr>
          <p:nvPr/>
        </p:nvCxnSpPr>
        <p:spPr>
          <a:xfrm>
            <a:off x="5437376" y="2126659"/>
            <a:ext cx="0" cy="340047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A054CD16-D583-43E0-AD38-D35BFFE329A5}"/>
              </a:ext>
            </a:extLst>
          </p:cNvPr>
          <p:cNvSpPr txBox="1"/>
          <p:nvPr/>
        </p:nvSpPr>
        <p:spPr>
          <a:xfrm>
            <a:off x="9545908" y="3113113"/>
            <a:ext cx="11486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Stannic</a:t>
            </a:r>
            <a:r>
              <a:rPr lang="fr-FR" dirty="0"/>
              <a:t> </a:t>
            </a:r>
            <a:r>
              <a:rPr lang="fr-FR" dirty="0" err="1"/>
              <a:t>acid</a:t>
            </a:r>
            <a:endParaRPr lang="fr-FR" baseline="-250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96FA179-EBF1-4B9A-A556-08AA8D2435DA}"/>
              </a:ext>
            </a:extLst>
          </p:cNvPr>
          <p:cNvSpPr txBox="1"/>
          <p:nvPr/>
        </p:nvSpPr>
        <p:spPr>
          <a:xfrm>
            <a:off x="-28978" y="3956722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Problems 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Spontaneous precipitation of stannic acid at pH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≃ 0.3 – 0.5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716153B-2AC8-410A-97BF-F0054DF00DAF}"/>
              </a:ext>
            </a:extLst>
          </p:cNvPr>
          <p:cNvSpPr txBox="1"/>
          <p:nvPr/>
        </p:nvSpPr>
        <p:spPr>
          <a:xfrm>
            <a:off x="2813326" y="4919016"/>
            <a:ext cx="740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Important increase of pH 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→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may decrease purity (goethite precipitation, Cu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adsorption)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A9B4435-1179-43EC-9C9F-C7DA603B8841}"/>
              </a:ext>
            </a:extLst>
          </p:cNvPr>
          <p:cNvSpPr txBox="1"/>
          <p:nvPr/>
        </p:nvSpPr>
        <p:spPr>
          <a:xfrm>
            <a:off x="2756882" y="6237928"/>
            <a:ext cx="877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Crystal seeding at lower pH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→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requires pre-made stannic acid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9AAA50-8B93-4D7F-AF8B-274AC2AB9CF7}"/>
              </a:ext>
            </a:extLst>
          </p:cNvPr>
          <p:cNvSpPr txBox="1"/>
          <p:nvPr/>
        </p:nvSpPr>
        <p:spPr>
          <a:xfrm>
            <a:off x="7382933" y="1223974"/>
            <a:ext cx="48022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2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:</a:t>
            </a:r>
            <a:r>
              <a:rPr lang="en-US" sz="2400" b="1" dirty="0">
                <a:solidFill>
                  <a:srgbClr val="F2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2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Precipitate stannic acid </a:t>
            </a:r>
            <a:r>
              <a:rPr lang="en-US" sz="2400" u="sng" dirty="0">
                <a:solidFill>
                  <a:srgbClr val="F2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selectively</a:t>
            </a:r>
            <a:r>
              <a:rPr lang="en-US" sz="2400" dirty="0">
                <a:solidFill>
                  <a:srgbClr val="F2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F2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quantitatively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A7C621F-7072-44BD-962A-C9EA3A9BE1B3}"/>
              </a:ext>
            </a:extLst>
          </p:cNvPr>
          <p:cNvSpPr txBox="1"/>
          <p:nvPr/>
        </p:nvSpPr>
        <p:spPr>
          <a:xfrm>
            <a:off x="150921" y="5698547"/>
            <a:ext cx="3156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Precipitation delay</a:t>
            </a:r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221CADE1-3C87-4070-B1E8-58E091E98E8D}"/>
              </a:ext>
            </a:extLst>
          </p:cNvPr>
          <p:cNvCxnSpPr>
            <a:cxnSpLocks/>
            <a:stCxn id="23" idx="0"/>
            <a:endCxn id="47" idx="1"/>
          </p:cNvCxnSpPr>
          <p:nvPr/>
        </p:nvCxnSpPr>
        <p:spPr>
          <a:xfrm rot="5400000" flipH="1" flipV="1">
            <a:off x="2089264" y="4974485"/>
            <a:ext cx="364032" cy="108409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DB35C3C1-5814-4F02-8402-05E9569186DF}"/>
              </a:ext>
            </a:extLst>
          </p:cNvPr>
          <p:cNvCxnSpPr>
            <a:cxnSpLocks/>
            <a:stCxn id="23" idx="2"/>
            <a:endCxn id="49" idx="1"/>
          </p:cNvCxnSpPr>
          <p:nvPr/>
        </p:nvCxnSpPr>
        <p:spPr>
          <a:xfrm rot="16200000" flipH="1">
            <a:off x="2088784" y="5800662"/>
            <a:ext cx="308549" cy="102764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26FC41B-D2CD-4B86-9F05-8DA81D3F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9" y="77190"/>
            <a:ext cx="3668249" cy="593766"/>
          </a:xfrm>
        </p:spPr>
        <p:txBody>
          <a:bodyPr/>
          <a:lstStyle/>
          <a:p>
            <a:r>
              <a:rPr lang="fr-FR" dirty="0" err="1"/>
              <a:t>Recovery</a:t>
            </a:r>
            <a:r>
              <a:rPr lang="fr-FR" dirty="0"/>
              <a:t> of tin (2/2)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4D0C8B-71EE-4FD0-B369-F4EF65662F90}"/>
              </a:ext>
            </a:extLst>
          </p:cNvPr>
          <p:cNvSpPr txBox="1"/>
          <p:nvPr/>
        </p:nvSpPr>
        <p:spPr>
          <a:xfrm>
            <a:off x="1025222" y="1483605"/>
            <a:ext cx="1845426" cy="64633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Initial </a:t>
            </a:r>
            <a:r>
              <a:rPr lang="fr-FR" b="1" dirty="0" err="1"/>
              <a:t>leachate</a:t>
            </a:r>
            <a:r>
              <a:rPr lang="fr-FR" b="1" dirty="0"/>
              <a:t> [H</a:t>
            </a:r>
            <a:r>
              <a:rPr lang="fr-FR" b="1" baseline="30000" dirty="0"/>
              <a:t>+</a:t>
            </a:r>
            <a:r>
              <a:rPr lang="fr-FR" b="1" dirty="0"/>
              <a:t>] &gt; 1 mol/L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7A1005-6880-4293-80BD-BAA79796A3BF}"/>
              </a:ext>
            </a:extLst>
          </p:cNvPr>
          <p:cNvSpPr txBox="1"/>
          <p:nvPr/>
        </p:nvSpPr>
        <p:spPr>
          <a:xfrm>
            <a:off x="1025222" y="2614916"/>
            <a:ext cx="1845426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Leachate</a:t>
            </a:r>
            <a:r>
              <a:rPr lang="fr-FR" b="1" dirty="0"/>
              <a:t> pH = 0</a:t>
            </a:r>
            <a:endParaRPr lang="fr-FR" b="1" baseline="-25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99F6E8-D112-4E8E-ADF0-0EEDD15D7E9A}"/>
              </a:ext>
            </a:extLst>
          </p:cNvPr>
          <p:cNvSpPr txBox="1"/>
          <p:nvPr/>
        </p:nvSpPr>
        <p:spPr>
          <a:xfrm>
            <a:off x="1025222" y="3680892"/>
            <a:ext cx="1845426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Leachate</a:t>
            </a:r>
            <a:r>
              <a:rPr lang="fr-FR" b="1" dirty="0"/>
              <a:t> pH = 1</a:t>
            </a:r>
            <a:endParaRPr lang="fr-FR" b="1" baseline="-250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D72872F-5642-48DD-8BC0-0ED708985DB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947935" y="2129936"/>
            <a:ext cx="0" cy="48498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45029F4-F5FC-4A27-9ECD-B1A972E1AAA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947935" y="2984248"/>
            <a:ext cx="0" cy="696644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2D159F2-C667-4F9C-B03A-BD4336082CDF}"/>
              </a:ext>
            </a:extLst>
          </p:cNvPr>
          <p:cNvSpPr txBox="1"/>
          <p:nvPr/>
        </p:nvSpPr>
        <p:spPr>
          <a:xfrm>
            <a:off x="2288307" y="21607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NaOH 5-6 mol/L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279FBB-73E5-43C9-9CE3-41F21DE416E5}"/>
              </a:ext>
            </a:extLst>
          </p:cNvPr>
          <p:cNvSpPr txBox="1"/>
          <p:nvPr/>
        </p:nvSpPr>
        <p:spPr>
          <a:xfrm>
            <a:off x="2034192" y="2956479"/>
            <a:ext cx="303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Pur </a:t>
            </a:r>
            <a:r>
              <a:rPr lang="fr-FR" dirty="0" err="1"/>
              <a:t>germs</a:t>
            </a:r>
            <a:r>
              <a:rPr lang="fr-FR" dirty="0"/>
              <a:t> (50 g/L solution)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D3E62E-794E-414C-A542-4701FBBB290E}"/>
              </a:ext>
            </a:extLst>
          </p:cNvPr>
          <p:cNvSpPr txBox="1"/>
          <p:nvPr/>
        </p:nvSpPr>
        <p:spPr>
          <a:xfrm>
            <a:off x="2034192" y="32486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NaOH 5-6 mol/L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3F281EB-64A0-4FDB-ACE4-BFB15573AC2A}"/>
              </a:ext>
            </a:extLst>
          </p:cNvPr>
          <p:cNvCxnSpPr>
            <a:cxnSpLocks/>
          </p:cNvCxnSpPr>
          <p:nvPr/>
        </p:nvCxnSpPr>
        <p:spPr>
          <a:xfrm>
            <a:off x="1934100" y="4064060"/>
            <a:ext cx="0" cy="417059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77682B3-EEDD-42B5-AAD3-B9BF84BAE626}"/>
              </a:ext>
            </a:extLst>
          </p:cNvPr>
          <p:cNvSpPr txBox="1"/>
          <p:nvPr/>
        </p:nvSpPr>
        <p:spPr>
          <a:xfrm>
            <a:off x="1101945" y="4509865"/>
            <a:ext cx="1664310" cy="64633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Centrifugation + </a:t>
            </a:r>
            <a:r>
              <a:rPr lang="fr-FR" b="1" dirty="0" err="1"/>
              <a:t>filtering</a:t>
            </a:r>
            <a:endParaRPr lang="fr-FR" b="1" baseline="-25000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22A4BA7-C19C-44D1-8BAC-DA370DA5D8AA}"/>
              </a:ext>
            </a:extLst>
          </p:cNvPr>
          <p:cNvCxnSpPr>
            <a:cxnSpLocks/>
          </p:cNvCxnSpPr>
          <p:nvPr/>
        </p:nvCxnSpPr>
        <p:spPr>
          <a:xfrm>
            <a:off x="1961493" y="5156196"/>
            <a:ext cx="0" cy="417059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76F6883-D403-4F0D-A4F2-8A5210B50251}"/>
              </a:ext>
            </a:extLst>
          </p:cNvPr>
          <p:cNvSpPr txBox="1"/>
          <p:nvPr/>
        </p:nvSpPr>
        <p:spPr>
          <a:xfrm>
            <a:off x="127368" y="5523868"/>
            <a:ext cx="3668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Leachate</a:t>
            </a:r>
            <a:endParaRPr lang="fr-FR" dirty="0"/>
          </a:p>
          <a:p>
            <a:pPr algn="ctr"/>
            <a:r>
              <a:rPr lang="fr-FR" dirty="0"/>
              <a:t>[Cu</a:t>
            </a:r>
            <a:r>
              <a:rPr lang="fr-FR" baseline="30000" dirty="0"/>
              <a:t>2+</a:t>
            </a:r>
            <a:r>
              <a:rPr lang="fr-FR" dirty="0"/>
              <a:t>] = 3.76.10</a:t>
            </a:r>
            <a:r>
              <a:rPr lang="fr-FR" baseline="30000" dirty="0"/>
              <a:t>-1</a:t>
            </a:r>
            <a:r>
              <a:rPr lang="fr-FR" dirty="0"/>
              <a:t> mol/L or 24 g/L </a:t>
            </a:r>
          </a:p>
          <a:p>
            <a:pPr algn="ctr"/>
            <a:r>
              <a:rPr lang="fr-FR" dirty="0"/>
              <a:t>[Sn</a:t>
            </a:r>
            <a:r>
              <a:rPr lang="fr-FR" baseline="30000" dirty="0"/>
              <a:t>4+</a:t>
            </a:r>
            <a:r>
              <a:rPr lang="fr-FR" dirty="0"/>
              <a:t>] =  </a:t>
            </a:r>
            <a:r>
              <a:rPr lang="fr-FR" sz="2000" dirty="0">
                <a:solidFill>
                  <a:srgbClr val="00B050"/>
                </a:solidFill>
              </a:rPr>
              <a:t>6.57.10</a:t>
            </a:r>
            <a:r>
              <a:rPr lang="fr-FR" sz="2000" baseline="30000" dirty="0">
                <a:solidFill>
                  <a:srgbClr val="00B050"/>
                </a:solidFill>
              </a:rPr>
              <a:t>-5</a:t>
            </a:r>
            <a:r>
              <a:rPr lang="fr-FR" sz="2000" dirty="0">
                <a:solidFill>
                  <a:srgbClr val="00B050"/>
                </a:solidFill>
              </a:rPr>
              <a:t> mol/L or 8 mg/L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4A096A9-30D8-4435-BB98-E81E2BECC33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766255" y="4833030"/>
            <a:ext cx="581653" cy="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C2AC23DA-E6F2-424A-AF1F-F896E92F5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879" y="3904259"/>
            <a:ext cx="1375856" cy="135866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6F583B4-DEE4-42E7-9076-FB5DD5341E89}"/>
              </a:ext>
            </a:extLst>
          </p:cNvPr>
          <p:cNvSpPr txBox="1"/>
          <p:nvPr/>
        </p:nvSpPr>
        <p:spPr>
          <a:xfrm>
            <a:off x="3347908" y="5201277"/>
            <a:ext cx="143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%Cu </a:t>
            </a:r>
            <a:r>
              <a:rPr lang="fr-FR" dirty="0" err="1"/>
              <a:t>trapped</a:t>
            </a:r>
            <a:r>
              <a:rPr lang="fr-FR" dirty="0"/>
              <a:t> = 2.4%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A228D53-9A33-4277-8F7E-A748C856EB38}"/>
              </a:ext>
            </a:extLst>
          </p:cNvPr>
          <p:cNvSpPr txBox="1"/>
          <p:nvPr/>
        </p:nvSpPr>
        <p:spPr>
          <a:xfrm>
            <a:off x="5070366" y="875545"/>
            <a:ext cx="629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Washing by repulping: </a:t>
            </a:r>
            <a:r>
              <a:rPr lang="en-US" dirty="0"/>
              <a:t>1 mL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0,1 M per gram of precipitate</a:t>
            </a:r>
            <a:endParaRPr lang="en-US" b="1" u="sng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A8A681F-5008-4F91-8C82-FCC77D72E53D}"/>
              </a:ext>
            </a:extLst>
          </p:cNvPr>
          <p:cNvSpPr txBox="1"/>
          <p:nvPr/>
        </p:nvSpPr>
        <p:spPr>
          <a:xfrm>
            <a:off x="9666293" y="1575984"/>
            <a:ext cx="2114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[Cu</a:t>
            </a:r>
            <a:r>
              <a:rPr lang="en-US" sz="1600" baseline="30000" dirty="0"/>
              <a:t>2+</a:t>
            </a:r>
            <a:r>
              <a:rPr lang="en-US" sz="1600" dirty="0"/>
              <a:t>] = 1.72.10</a:t>
            </a:r>
            <a:r>
              <a:rPr lang="en-US" sz="1600" baseline="30000" dirty="0"/>
              <a:t>-1</a:t>
            </a:r>
            <a:r>
              <a:rPr lang="en-US" sz="1600" dirty="0"/>
              <a:t> mol/L</a:t>
            </a:r>
          </a:p>
          <a:p>
            <a:pPr algn="ctr"/>
            <a:r>
              <a:rPr lang="en-US" sz="1600" dirty="0"/>
              <a:t>%Cu trapped = 1,8 %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DF5F912-22E6-4963-BF6D-22C3CDA6ED59}"/>
              </a:ext>
            </a:extLst>
          </p:cNvPr>
          <p:cNvSpPr txBox="1"/>
          <p:nvPr/>
        </p:nvSpPr>
        <p:spPr>
          <a:xfrm>
            <a:off x="9666293" y="3429000"/>
            <a:ext cx="2114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[Cu</a:t>
            </a:r>
            <a:r>
              <a:rPr lang="en-US" sz="1600" baseline="30000" dirty="0"/>
              <a:t>2+</a:t>
            </a:r>
            <a:r>
              <a:rPr lang="en-US" sz="1600" dirty="0"/>
              <a:t>] = 7.96.10</a:t>
            </a:r>
            <a:r>
              <a:rPr lang="en-US" sz="1600" baseline="30000" dirty="0"/>
              <a:t>-2</a:t>
            </a:r>
            <a:r>
              <a:rPr lang="en-US" sz="1600" dirty="0"/>
              <a:t> mol/L</a:t>
            </a:r>
          </a:p>
          <a:p>
            <a:pPr algn="ctr"/>
            <a:r>
              <a:rPr lang="en-US" sz="1600" dirty="0"/>
              <a:t>%Cu trapped = 1.4 %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45C561D-1E5A-4A57-9B91-C3CED5DF15BC}"/>
              </a:ext>
            </a:extLst>
          </p:cNvPr>
          <p:cNvSpPr txBox="1"/>
          <p:nvPr/>
        </p:nvSpPr>
        <p:spPr>
          <a:xfrm>
            <a:off x="9481006" y="4860378"/>
            <a:ext cx="248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[Cu</a:t>
            </a:r>
            <a:r>
              <a:rPr lang="en-US" sz="1600" baseline="30000" dirty="0"/>
              <a:t>2+</a:t>
            </a:r>
            <a:r>
              <a:rPr lang="en-US" sz="1600" dirty="0"/>
              <a:t>] = 4.94.10</a:t>
            </a:r>
            <a:r>
              <a:rPr lang="en-US" sz="1600" baseline="30000" dirty="0"/>
              <a:t>-2</a:t>
            </a:r>
            <a:r>
              <a:rPr lang="en-US" sz="1600" dirty="0"/>
              <a:t> mol/L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%Cu trapped = 1.1 %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03F9127-95FB-40DA-A56D-1C28DA3F1A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167" y="1336379"/>
            <a:ext cx="1527669" cy="154983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D08245A-AA1C-4EE7-AD7D-C7607BDCABB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734" y="1336379"/>
            <a:ext cx="1526400" cy="15498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A48AA99-8FA2-4BA5-9A82-762782AC68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166" y="2983089"/>
            <a:ext cx="1527669" cy="1549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5D3CBAE-162F-4E41-8559-72112361C4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735" y="4628236"/>
            <a:ext cx="1526400" cy="154983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0BFD403-A026-47B8-A270-1D5BDD178E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734" y="2983089"/>
            <a:ext cx="1526400" cy="154983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A1F21BE-160A-42C3-9A51-BEFD919876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166" y="4628236"/>
            <a:ext cx="1526399" cy="1549831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0DA79D2-BC6D-4503-B3B7-89F772988C28}"/>
              </a:ext>
            </a:extLst>
          </p:cNvPr>
          <p:cNvSpPr txBox="1"/>
          <p:nvPr/>
        </p:nvSpPr>
        <p:spPr>
          <a:xfrm>
            <a:off x="5012218" y="1926628"/>
            <a:ext cx="136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Washing</a:t>
            </a:r>
            <a:r>
              <a:rPr lang="fr-FR" b="1" dirty="0"/>
              <a:t> 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A871444-AE7F-43F7-8173-274825BF0FD2}"/>
              </a:ext>
            </a:extLst>
          </p:cNvPr>
          <p:cNvSpPr txBox="1"/>
          <p:nvPr/>
        </p:nvSpPr>
        <p:spPr>
          <a:xfrm>
            <a:off x="5075023" y="3573338"/>
            <a:ext cx="128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Washing</a:t>
            </a:r>
            <a:r>
              <a:rPr lang="fr-FR" b="1" dirty="0"/>
              <a:t> 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19EEF66-463E-4831-8285-4EB64883A450}"/>
              </a:ext>
            </a:extLst>
          </p:cNvPr>
          <p:cNvSpPr txBox="1"/>
          <p:nvPr/>
        </p:nvSpPr>
        <p:spPr>
          <a:xfrm>
            <a:off x="5075023" y="5217232"/>
            <a:ext cx="130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Washing</a:t>
            </a:r>
            <a:r>
              <a:rPr lang="fr-FR" b="1" dirty="0"/>
              <a:t> 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2F71860-9DF7-48F2-94F4-E2F0748536C8}"/>
              </a:ext>
            </a:extLst>
          </p:cNvPr>
          <p:cNvSpPr txBox="1"/>
          <p:nvPr/>
        </p:nvSpPr>
        <p:spPr>
          <a:xfrm>
            <a:off x="552850" y="931869"/>
            <a:ext cx="650595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Crystal seeding</a:t>
            </a:r>
          </a:p>
        </p:txBody>
      </p:sp>
    </p:spTree>
    <p:extLst>
      <p:ext uri="{BB962C8B-B14F-4D97-AF65-F5344CB8AC3E}">
        <p14:creationId xmlns:p14="http://schemas.microsoft.com/office/powerpoint/2010/main" val="30880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E5040-518D-404E-9248-AF77A088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F2870E-5A0F-4C55-8A17-90CBB5F8429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Scale-up</a:t>
            </a:r>
          </a:p>
        </p:txBody>
      </p:sp>
    </p:spTree>
    <p:extLst>
      <p:ext uri="{BB962C8B-B14F-4D97-AF65-F5344CB8AC3E}">
        <p14:creationId xmlns:p14="http://schemas.microsoft.com/office/powerpoint/2010/main" val="324858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351636D-CECD-41A6-AB67-34BB200D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50" y="77190"/>
            <a:ext cx="3504800" cy="593766"/>
          </a:xfrm>
        </p:spPr>
        <p:txBody>
          <a:bodyPr/>
          <a:lstStyle/>
          <a:p>
            <a:r>
              <a:rPr lang="fr-FR" dirty="0"/>
              <a:t>Scale-up (1/3)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9A1CC497-7CF7-470F-99FC-ED4946E1AE1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400" dirty="0" err="1"/>
              <a:t>Leaching</a:t>
            </a:r>
            <a:r>
              <a:rPr lang="fr-FR" sz="2400" dirty="0"/>
              <a:t> </a:t>
            </a:r>
            <a:r>
              <a:rPr lang="fr-FR" sz="2400" dirty="0" err="1"/>
              <a:t>step</a:t>
            </a: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CE3B5B-F4CB-4B0E-A7D8-0543CC5A7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40" y="2035275"/>
            <a:ext cx="5106865" cy="42773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B6AC6A-2DB7-4464-BAA6-29C183FDE825}"/>
              </a:ext>
            </a:extLst>
          </p:cNvPr>
          <p:cNvSpPr txBox="1"/>
          <p:nvPr/>
        </p:nvSpPr>
        <p:spPr>
          <a:xfrm>
            <a:off x="767725" y="998230"/>
            <a:ext cx="448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Two-step </a:t>
            </a:r>
            <a:r>
              <a:rPr lang="fr-FR" sz="2800" b="1" dirty="0" err="1"/>
              <a:t>leaching</a:t>
            </a:r>
            <a:r>
              <a:rPr lang="fr-FR" sz="2800" b="1" dirty="0"/>
              <a:t> in optimal conditions in a 3 L </a:t>
            </a:r>
            <a:r>
              <a:rPr lang="fr-FR" sz="2800" b="1" dirty="0" err="1"/>
              <a:t>reactor</a:t>
            </a:r>
            <a:endParaRPr lang="fr-FR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B29694-CC7A-4F04-941C-1DDB9F3D475C}"/>
              </a:ext>
            </a:extLst>
          </p:cNvPr>
          <p:cNvSpPr txBox="1"/>
          <p:nvPr/>
        </p:nvSpPr>
        <p:spPr>
          <a:xfrm>
            <a:off x="7126398" y="2967335"/>
            <a:ext cx="385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A07F"/>
                </a:solidFill>
              </a:rPr>
              <a:t>Leachates</a:t>
            </a:r>
            <a:r>
              <a:rPr lang="fr-FR" sz="2400" b="1" dirty="0">
                <a:solidFill>
                  <a:srgbClr val="00A07F"/>
                </a:solidFill>
              </a:rPr>
              <a:t> </a:t>
            </a:r>
            <a:r>
              <a:rPr lang="fr-FR" sz="2400" b="1" dirty="0" err="1">
                <a:solidFill>
                  <a:srgbClr val="00A07F"/>
                </a:solidFill>
              </a:rPr>
              <a:t>gathered</a:t>
            </a:r>
            <a:r>
              <a:rPr lang="fr-FR" sz="2400" b="1" dirty="0">
                <a:solidFill>
                  <a:srgbClr val="00A07F"/>
                </a:solidFill>
              </a:rPr>
              <a:t> </a:t>
            </a:r>
            <a:r>
              <a:rPr lang="fr-FR" sz="2400" b="1" dirty="0" err="1">
                <a:solidFill>
                  <a:srgbClr val="00A07F"/>
                </a:solidFill>
              </a:rPr>
              <a:t>into</a:t>
            </a:r>
            <a:r>
              <a:rPr lang="fr-FR" sz="2400" b="1" dirty="0">
                <a:solidFill>
                  <a:srgbClr val="00A07F"/>
                </a:solidFill>
              </a:rPr>
              <a:t> one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7EE61EDA-0032-4DE8-8014-4C46CBC63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08734"/>
              </p:ext>
            </p:extLst>
          </p:nvPr>
        </p:nvGraphicFramePr>
        <p:xfrm>
          <a:off x="6419349" y="3529371"/>
          <a:ext cx="526473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1001426275"/>
                    </a:ext>
                  </a:extLst>
                </a:gridCol>
                <a:gridCol w="1594104">
                  <a:extLst>
                    <a:ext uri="{9D8B030D-6E8A-4147-A177-3AD203B41FA5}">
                      <a16:colId xmlns:a16="http://schemas.microsoft.com/office/drawing/2014/main" val="857444752"/>
                    </a:ext>
                  </a:extLst>
                </a:gridCol>
                <a:gridCol w="1637165">
                  <a:extLst>
                    <a:ext uri="{9D8B030D-6E8A-4147-A177-3AD203B41FA5}">
                      <a16:colId xmlns:a16="http://schemas.microsoft.com/office/drawing/2014/main" val="2034866030"/>
                    </a:ext>
                  </a:extLst>
                </a:gridCol>
                <a:gridCol w="1149549">
                  <a:extLst>
                    <a:ext uri="{9D8B030D-6E8A-4147-A177-3AD203B41FA5}">
                      <a16:colId xmlns:a16="http://schemas.microsoft.com/office/drawing/2014/main" val="7639244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Metals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Concentration (g/L)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Concentration (mol/L)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Leaching</a:t>
                      </a:r>
                      <a:r>
                        <a:rPr lang="fr-FR" dirty="0"/>
                        <a:t> rate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51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37.93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5.97*10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>
                          <a:solidFill>
                            <a:srgbClr val="FF0000"/>
                          </a:solidFill>
                        </a:rPr>
                        <a:t>&gt; 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5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5.63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4.8*10</a:t>
                      </a:r>
                      <a:r>
                        <a:rPr lang="fr-FR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>
                          <a:solidFill>
                            <a:srgbClr val="FF0000"/>
                          </a:solidFill>
                        </a:rPr>
                        <a:t>&gt; 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3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1.4*10</a:t>
                      </a:r>
                      <a:r>
                        <a:rPr lang="fr-FR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7.5*10</a:t>
                      </a:r>
                      <a:r>
                        <a:rPr lang="fr-FR" baseline="300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5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3.0*10</a:t>
                      </a:r>
                      <a:r>
                        <a:rPr lang="fr-FR" baseline="300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0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7.4*10</a:t>
                      </a:r>
                      <a:r>
                        <a:rPr lang="fr-FR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65009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08E4885-B479-4AAA-B0BA-8E061D936322}"/>
              </a:ext>
            </a:extLst>
          </p:cNvPr>
          <p:cNvSpPr txBox="1"/>
          <p:nvPr/>
        </p:nvSpPr>
        <p:spPr>
          <a:xfrm>
            <a:off x="5665479" y="998230"/>
            <a:ext cx="6526521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conditions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 métaux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2 (50-50)           n 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 métaux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Leaching time = 4 h	Liquid/Solid ratio = 14 mL/g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Cryostat set at 20°C	Stirring rate = 300 rpm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C2923E-14E9-4C15-8DB6-E14BE60343FC}"/>
              </a:ext>
            </a:extLst>
          </p:cNvPr>
          <p:cNvSpPr txBox="1"/>
          <p:nvPr/>
        </p:nvSpPr>
        <p:spPr>
          <a:xfrm>
            <a:off x="1794016" y="4731099"/>
            <a:ext cx="279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140 g of shreds</a:t>
            </a:r>
          </a:p>
        </p:txBody>
      </p:sp>
    </p:spTree>
    <p:extLst>
      <p:ext uri="{BB962C8B-B14F-4D97-AF65-F5344CB8AC3E}">
        <p14:creationId xmlns:p14="http://schemas.microsoft.com/office/powerpoint/2010/main" val="42100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59B0A3B-264F-4743-A150-1277F783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Scale-up (2/3)	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B2BA5791-3C8E-41C2-A314-35404AC5CEB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400" dirty="0" err="1"/>
              <a:t>Leaching</a:t>
            </a:r>
            <a:r>
              <a:rPr lang="fr-FR" sz="2400" dirty="0"/>
              <a:t> </a:t>
            </a:r>
            <a:r>
              <a:rPr lang="fr-FR" sz="2400" dirty="0" err="1"/>
              <a:t>step</a:t>
            </a:r>
            <a:endParaRPr lang="fr-FR" sz="2400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C8AF7E6-B36C-49F9-A9EA-D443AA4D77D1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4912468" y="3057190"/>
            <a:ext cx="23689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C994A72-2567-4E3E-ABAF-47D9FBDF4632}"/>
              </a:ext>
            </a:extLst>
          </p:cNvPr>
          <p:cNvSpPr txBox="1"/>
          <p:nvPr/>
        </p:nvSpPr>
        <p:spPr>
          <a:xfrm>
            <a:off x="4418914" y="2558733"/>
            <a:ext cx="335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Mass </a:t>
            </a:r>
            <a:r>
              <a:rPr lang="fr-FR" sz="2000" dirty="0" err="1"/>
              <a:t>loss</a:t>
            </a:r>
            <a:r>
              <a:rPr lang="fr-FR" sz="2000" dirty="0"/>
              <a:t> 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≃</a:t>
            </a:r>
            <a:r>
              <a:rPr lang="fr-FR" sz="2000" dirty="0"/>
              <a:t> 82%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B22FB5-228D-4FC5-BF85-CFDAC43F492C}"/>
              </a:ext>
            </a:extLst>
          </p:cNvPr>
          <p:cNvSpPr txBox="1"/>
          <p:nvPr/>
        </p:nvSpPr>
        <p:spPr>
          <a:xfrm>
            <a:off x="2082859" y="925456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A07F"/>
                </a:solidFill>
              </a:rPr>
              <a:t>BEFORE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85FBA0-04D0-43FD-82E1-364DAC71AA60}"/>
              </a:ext>
            </a:extLst>
          </p:cNvPr>
          <p:cNvSpPr txBox="1"/>
          <p:nvPr/>
        </p:nvSpPr>
        <p:spPr>
          <a:xfrm>
            <a:off x="8774083" y="925456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A07F"/>
                </a:solidFill>
              </a:rPr>
              <a:t>AFTER</a:t>
            </a:r>
          </a:p>
        </p:txBody>
      </p:sp>
      <p:graphicFrame>
        <p:nvGraphicFramePr>
          <p:cNvPr id="11" name="Tableau 12">
            <a:extLst>
              <a:ext uri="{FF2B5EF4-FFF2-40B4-BE49-F238E27FC236}">
                <a16:creationId xmlns:a16="http://schemas.microsoft.com/office/drawing/2014/main" id="{BC14B3A5-30F4-4677-BF4C-2EC6B21BE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2666"/>
              </p:ext>
            </p:extLst>
          </p:nvPr>
        </p:nvGraphicFramePr>
        <p:xfrm>
          <a:off x="209383" y="4875449"/>
          <a:ext cx="55373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770">
                  <a:extLst>
                    <a:ext uri="{9D8B030D-6E8A-4147-A177-3AD203B41FA5}">
                      <a16:colId xmlns:a16="http://schemas.microsoft.com/office/drawing/2014/main" val="357994292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1103123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510394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931853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48837976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46878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Metals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Zn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Mass content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69.3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44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Metals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5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Mass content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98765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3BB0A3E4-0D82-4895-B792-E78EA9CC4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45858"/>
              </p:ext>
            </p:extLst>
          </p:nvPr>
        </p:nvGraphicFramePr>
        <p:xfrm>
          <a:off x="6277066" y="4873379"/>
          <a:ext cx="5537315" cy="148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770">
                  <a:extLst>
                    <a:ext uri="{9D8B030D-6E8A-4147-A177-3AD203B41FA5}">
                      <a16:colId xmlns:a16="http://schemas.microsoft.com/office/drawing/2014/main" val="357994292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1103123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510394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931853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48837976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468788491"/>
                    </a:ext>
                  </a:extLst>
                </a:gridCol>
              </a:tblGrid>
              <a:tr h="37291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Metals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Zn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Mass content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44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Metals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5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Mass content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98765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479DF1ED-9CC4-41DD-9C7D-0864EA707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59" y="1350645"/>
            <a:ext cx="4680809" cy="34130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4C9724-CDE7-4B8D-8210-201754AEE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401" y="1338146"/>
            <a:ext cx="3963771" cy="34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C2CD71C-CA06-4265-9DC4-3D37928C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9" y="77190"/>
            <a:ext cx="3457175" cy="593766"/>
          </a:xfrm>
        </p:spPr>
        <p:txBody>
          <a:bodyPr/>
          <a:lstStyle/>
          <a:p>
            <a:r>
              <a:rPr lang="fr-FR" dirty="0"/>
              <a:t>Scale-up (3/3)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AF79A26-7B10-40E2-BB9F-98DE3E7CD4F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36001" y="263186"/>
            <a:ext cx="3236399" cy="327996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/>
              <a:t>Tin </a:t>
            </a:r>
            <a:r>
              <a:rPr lang="fr-FR" sz="2400" dirty="0" err="1"/>
              <a:t>recovery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3095E3-68A8-4C56-A4E4-85862685AA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23388" y="2284670"/>
            <a:ext cx="5444751" cy="29965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0EDFA6-29C8-444E-B952-1FAC30465E9A}"/>
              </a:ext>
            </a:extLst>
          </p:cNvPr>
          <p:cNvSpPr txBox="1"/>
          <p:nvPr/>
        </p:nvSpPr>
        <p:spPr>
          <a:xfrm>
            <a:off x="3597260" y="1087485"/>
            <a:ext cx="323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Best </a:t>
            </a:r>
            <a:r>
              <a:rPr lang="fr-FR" sz="2400" dirty="0" err="1"/>
              <a:t>results</a:t>
            </a:r>
            <a:r>
              <a:rPr lang="fr-FR" sz="2400" dirty="0"/>
              <a:t> at pH = 2.5</a:t>
            </a:r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293F8B3E-06AD-429E-BBED-E825D7925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94279"/>
              </p:ext>
            </p:extLst>
          </p:nvPr>
        </p:nvGraphicFramePr>
        <p:xfrm>
          <a:off x="6924949" y="1042156"/>
          <a:ext cx="42570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1001426275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85744475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34866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Metals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Concentration (g/L)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Concentration (mol/L)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1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3.65*10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5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8.4*10</a:t>
                      </a:r>
                      <a:r>
                        <a:rPr lang="fr-FR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3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7.8*10</a:t>
                      </a:r>
                      <a:r>
                        <a:rPr lang="fr-FR" baseline="30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4.4*10</a:t>
                      </a:r>
                      <a:r>
                        <a:rPr lang="fr-FR" baseline="30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5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1.8*10</a:t>
                      </a:r>
                      <a:r>
                        <a:rPr lang="fr-FR" baseline="30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0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 3.7*10</a:t>
                      </a:r>
                      <a:r>
                        <a:rPr lang="fr-FR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6500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2757E458-576B-4204-BA7E-A3128E7BD735}"/>
              </a:ext>
            </a:extLst>
          </p:cNvPr>
          <p:cNvSpPr txBox="1"/>
          <p:nvPr/>
        </p:nvSpPr>
        <p:spPr>
          <a:xfrm>
            <a:off x="3597260" y="4029232"/>
            <a:ext cx="309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After</a:t>
            </a:r>
            <a:r>
              <a:rPr lang="fr-FR" sz="2400" dirty="0"/>
              <a:t> 1 </a:t>
            </a:r>
            <a:r>
              <a:rPr lang="fr-FR" sz="2400" dirty="0" err="1"/>
              <a:t>wash</a:t>
            </a:r>
            <a:r>
              <a:rPr lang="fr-FR" sz="2400" dirty="0"/>
              <a:t> : 1% </a:t>
            </a:r>
            <a:r>
              <a:rPr lang="fr-FR" sz="2400" dirty="0" err="1"/>
              <a:t>copper</a:t>
            </a:r>
            <a:r>
              <a:rPr lang="fr-FR" sz="2400" dirty="0"/>
              <a:t> </a:t>
            </a:r>
            <a:r>
              <a:rPr lang="fr-FR" sz="2400" dirty="0" err="1"/>
              <a:t>remaining</a:t>
            </a:r>
            <a:r>
              <a:rPr lang="fr-FR" sz="2400" dirty="0"/>
              <a:t> in </a:t>
            </a:r>
            <a:r>
              <a:rPr lang="fr-FR" sz="2400" dirty="0" err="1"/>
              <a:t>precipitate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EBBFBA-520C-42CA-810A-8BDBB1E1976C}"/>
              </a:ext>
            </a:extLst>
          </p:cNvPr>
          <p:cNvSpPr txBox="1"/>
          <p:nvPr/>
        </p:nvSpPr>
        <p:spPr>
          <a:xfrm>
            <a:off x="6245953" y="4182237"/>
            <a:ext cx="594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Low </a:t>
            </a:r>
            <a:r>
              <a:rPr lang="fr-FR" sz="2400" dirty="0" err="1"/>
              <a:t>amount</a:t>
            </a:r>
            <a:r>
              <a:rPr lang="fr-FR" sz="2400" dirty="0"/>
              <a:t> of </a:t>
            </a:r>
            <a:r>
              <a:rPr lang="fr-FR" sz="2400" dirty="0" err="1"/>
              <a:t>aluminum</a:t>
            </a:r>
            <a:r>
              <a:rPr lang="fr-FR" sz="2400" dirty="0"/>
              <a:t> and </a:t>
            </a:r>
            <a:r>
              <a:rPr lang="fr-FR" sz="2400" dirty="0" err="1"/>
              <a:t>iron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-&gt; </a:t>
            </a:r>
            <a:r>
              <a:rPr lang="fr-FR" sz="2400" b="1" dirty="0"/>
              <a:t>phytates </a:t>
            </a:r>
            <a:r>
              <a:rPr lang="fr-FR" sz="2400" b="1" dirty="0" err="1"/>
              <a:t>precipitation</a:t>
            </a:r>
            <a:r>
              <a:rPr lang="fr-FR" sz="2400" b="1" dirty="0"/>
              <a:t> </a:t>
            </a:r>
            <a:r>
              <a:rPr lang="fr-FR" sz="2400" b="1" dirty="0" err="1"/>
              <a:t>step</a:t>
            </a:r>
            <a:r>
              <a:rPr lang="fr-FR" sz="2400" b="1" dirty="0"/>
              <a:t> </a:t>
            </a:r>
            <a:r>
              <a:rPr lang="fr-FR" sz="2400" b="1" dirty="0" err="1"/>
              <a:t>is</a:t>
            </a:r>
            <a:r>
              <a:rPr lang="fr-FR" sz="2400" b="1" dirty="0"/>
              <a:t> </a:t>
            </a:r>
            <a:r>
              <a:rPr lang="fr-FR" sz="2400" b="1" dirty="0" err="1"/>
              <a:t>skipped</a:t>
            </a:r>
            <a:endParaRPr lang="fr-FR" sz="24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E5B06E-DF08-4D55-AAD2-4836B560D8E3}"/>
              </a:ext>
            </a:extLst>
          </p:cNvPr>
          <p:cNvSpPr txBox="1"/>
          <p:nvPr/>
        </p:nvSpPr>
        <p:spPr>
          <a:xfrm>
            <a:off x="5144351" y="5215679"/>
            <a:ext cx="637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Next </a:t>
            </a:r>
            <a:r>
              <a:rPr lang="fr-FR" sz="2400" b="1" dirty="0" err="1"/>
              <a:t>steps</a:t>
            </a:r>
            <a:r>
              <a:rPr lang="fr-FR" sz="2400" b="1" dirty="0"/>
              <a:t> </a:t>
            </a:r>
            <a:r>
              <a:rPr lang="fr-FR" sz="2400" dirty="0"/>
              <a:t>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dirty="0"/>
              <a:t>Copper </a:t>
            </a:r>
            <a:r>
              <a:rPr lang="fr-FR" sz="2400" dirty="0" err="1"/>
              <a:t>electrolysis</a:t>
            </a:r>
            <a:endParaRPr lang="fr-F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dirty="0" err="1"/>
              <a:t>Recovery</a:t>
            </a:r>
            <a:r>
              <a:rPr lang="fr-FR" sz="2400" dirty="0"/>
              <a:t> of nickel and zinc (</a:t>
            </a:r>
            <a:r>
              <a:rPr lang="fr-FR" sz="2400" dirty="0" err="1"/>
              <a:t>chelating</a:t>
            </a:r>
            <a:r>
              <a:rPr lang="fr-FR" sz="2400" dirty="0"/>
              <a:t> </a:t>
            </a:r>
            <a:r>
              <a:rPr lang="fr-FR" sz="2400" dirty="0" err="1"/>
              <a:t>resin</a:t>
            </a:r>
            <a:r>
              <a:rPr lang="fr-FR" sz="2400" dirty="0"/>
              <a:t>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D552C0D-B886-44C9-B198-DA9026BA180D}"/>
              </a:ext>
            </a:extLst>
          </p:cNvPr>
          <p:cNvCxnSpPr>
            <a:cxnSpLocks/>
          </p:cNvCxnSpPr>
          <p:nvPr/>
        </p:nvCxnSpPr>
        <p:spPr>
          <a:xfrm flipH="1">
            <a:off x="2363823" y="4928616"/>
            <a:ext cx="1778409" cy="513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0F37576-B6BD-413B-9D28-67B53460C8F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461098" y="2474716"/>
            <a:ext cx="4463851" cy="749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F1E0198-7D42-4B36-AD0B-740BCD1FFC92}"/>
              </a:ext>
            </a:extLst>
          </p:cNvPr>
          <p:cNvSpPr/>
          <p:nvPr/>
        </p:nvSpPr>
        <p:spPr>
          <a:xfrm>
            <a:off x="6924949" y="3189919"/>
            <a:ext cx="4257040" cy="68300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2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28ABEC3-90A3-4D5D-A3B0-8CF89FC0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E16E890-6E0A-462C-B8F9-19BD4FD6D1CA}"/>
              </a:ext>
            </a:extLst>
          </p:cNvPr>
          <p:cNvSpPr txBox="1">
            <a:spLocks/>
          </p:cNvSpPr>
          <p:nvPr/>
        </p:nvSpPr>
        <p:spPr>
          <a:xfrm>
            <a:off x="1416433" y="962077"/>
            <a:ext cx="9359134" cy="632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26C36"/>
                </a:solidFill>
              </a:rPr>
              <a:t>THYMO Project (</a:t>
            </a:r>
            <a:r>
              <a:rPr lang="en-US" sz="2400" b="1" dirty="0" err="1">
                <a:solidFill>
                  <a:srgbClr val="F26C36"/>
                </a:solidFill>
              </a:rPr>
              <a:t>HYdrometallurgical</a:t>
            </a:r>
            <a:r>
              <a:rPr lang="en-US" sz="2400" b="1" dirty="0">
                <a:solidFill>
                  <a:srgbClr val="F26C36"/>
                </a:solidFill>
              </a:rPr>
              <a:t> Treatment of </a:t>
            </a:r>
            <a:r>
              <a:rPr lang="en-US" sz="2400" b="1" dirty="0" err="1">
                <a:solidFill>
                  <a:srgbClr val="F26C36"/>
                </a:solidFill>
              </a:rPr>
              <a:t>MObile</a:t>
            </a:r>
            <a:r>
              <a:rPr lang="en-US" sz="2400" b="1" dirty="0">
                <a:solidFill>
                  <a:srgbClr val="F26C36"/>
                </a:solidFill>
              </a:rPr>
              <a:t> phones)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73C16C-2E54-47D0-A05F-134EA089A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050" y="1581107"/>
            <a:ext cx="6372631" cy="42119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B187F78-758E-4ABE-B8D3-ED4F3236346E}"/>
              </a:ext>
            </a:extLst>
          </p:cNvPr>
          <p:cNvSpPr txBox="1"/>
          <p:nvPr/>
        </p:nvSpPr>
        <p:spPr>
          <a:xfrm>
            <a:off x="693221" y="3202334"/>
            <a:ext cx="266019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Over 120 millions mobile phone remain in French drawers !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7C588E-1570-4E85-89A0-08A61BC193F2}"/>
              </a:ext>
            </a:extLst>
          </p:cNvPr>
          <p:cNvSpPr txBox="1"/>
          <p:nvPr/>
        </p:nvSpPr>
        <p:spPr>
          <a:xfrm>
            <a:off x="3673730" y="5895923"/>
            <a:ext cx="661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Arial" charset="0"/>
              </a:rPr>
              <a:t>Flows and fleets of mobile phones in France in 2018. [1]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14EE99-8A1C-4326-B716-139C42C1E3B1}"/>
              </a:ext>
            </a:extLst>
          </p:cNvPr>
          <p:cNvSpPr txBox="1"/>
          <p:nvPr/>
        </p:nvSpPr>
        <p:spPr>
          <a:xfrm>
            <a:off x="1495595" y="6565366"/>
            <a:ext cx="9194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+mn-lt"/>
              </a:rPr>
              <a:t>[1] </a:t>
            </a:r>
            <a:r>
              <a:rPr lang="fr-FR" sz="1100" dirty="0" err="1">
                <a:latin typeface="+mn-lt"/>
              </a:rPr>
              <a:t>Sofies</a:t>
            </a:r>
            <a:r>
              <a:rPr lang="fr-FR" sz="1100" dirty="0">
                <a:latin typeface="+mn-lt"/>
              </a:rPr>
              <a:t> and Bio Innovation Service (2019). Étude du marché et parc de téléphones portables français en vue d’augmenter durablement leur taux de collecte.</a:t>
            </a:r>
          </a:p>
          <a:p>
            <a:pPr algn="ct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4310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351636D-CECD-41A6-AB67-34BB200D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EC6228-3134-4D00-9171-D6449AE9B4F6}"/>
              </a:ext>
            </a:extLst>
          </p:cNvPr>
          <p:cNvSpPr txBox="1"/>
          <p:nvPr/>
        </p:nvSpPr>
        <p:spPr>
          <a:xfrm>
            <a:off x="357350" y="2603604"/>
            <a:ext cx="100121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Savings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consumption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with two-step leaching process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928CCA-A4B9-46E6-B200-6279557FB7A8}"/>
              </a:ext>
            </a:extLst>
          </p:cNvPr>
          <p:cNvSpPr txBox="1"/>
          <p:nvPr/>
        </p:nvSpPr>
        <p:spPr>
          <a:xfrm>
            <a:off x="357350" y="4396657"/>
            <a:ext cx="11578488" cy="225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Production of a tin precipitate richer than cassiterite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SnO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, 2 H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around 1% Cu trapped) represents around 70 % SnO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ymbol" panose="05050102010706020507" pitchFamily="18" charset="2"/>
              </a:rPr>
              <a:t></a:t>
            </a:r>
            <a:r>
              <a:rPr lang="en-US" sz="2800" noProof="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production of tin via pyrometallurgy or electrolysis in alkaline medium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231D165D-B075-4C66-8562-D00699FBCCA0}"/>
              </a:ext>
            </a:extLst>
          </p:cNvPr>
          <p:cNvSpPr txBox="1">
            <a:spLocks/>
          </p:cNvSpPr>
          <p:nvPr/>
        </p:nvSpPr>
        <p:spPr>
          <a:xfrm>
            <a:off x="357350" y="1152881"/>
            <a:ext cx="979832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Maximization of both copper and tin leaching from PCB shreds (&lt; 500 µm) by Design of Experiments methodology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A2D370-F246-42A8-9781-8236CCEDFF1F}"/>
              </a:ext>
            </a:extLst>
          </p:cNvPr>
          <p:cNvSpPr txBox="1"/>
          <p:nvPr/>
        </p:nvSpPr>
        <p:spPr>
          <a:xfrm>
            <a:off x="357350" y="3457306"/>
            <a:ext cx="100121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Leaching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rates of copper and tin &gt; 97 %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B1AE4F-AAE6-4688-8E28-27D1C784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Prospects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2D21CA-DB1A-4488-95E9-E389D75F8076}"/>
              </a:ext>
            </a:extLst>
          </p:cNvPr>
          <p:cNvSpPr txBox="1"/>
          <p:nvPr/>
        </p:nvSpPr>
        <p:spPr>
          <a:xfrm>
            <a:off x="552849" y="1367115"/>
            <a:ext cx="11639151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Electrolysis of copper incoming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- Purity of at least 99,99 % required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- Avoid co-deposition of nickel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C0AF4C-80B5-4141-894F-50BE46AA5598}"/>
              </a:ext>
            </a:extLst>
          </p:cNvPr>
          <p:cNvSpPr txBox="1"/>
          <p:nvPr/>
        </p:nvSpPr>
        <p:spPr>
          <a:xfrm>
            <a:off x="552849" y="3286692"/>
            <a:ext cx="8785704" cy="138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Mineralurgical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characterization of leaching residues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(at least 100 g required)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12E3CE-1EC7-4C02-8486-BE4951D2DBD6}"/>
              </a:ext>
            </a:extLst>
          </p:cNvPr>
          <p:cNvSpPr txBox="1"/>
          <p:nvPr/>
        </p:nvSpPr>
        <p:spPr>
          <a:xfrm>
            <a:off x="552850" y="4796143"/>
            <a:ext cx="11499720" cy="124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Development of precious metals enrichment process </a:t>
            </a:r>
            <a:r>
              <a:rPr lang="en-US" sz="28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according to density, electrical conductivity, magnetic susceptibility of different phases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99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74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15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6D3DEE-2B96-41AE-AC84-B25B50E7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THYMO Goals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F76070-8547-4FAF-9EB6-A9620AE9060C}"/>
              </a:ext>
            </a:extLst>
          </p:cNvPr>
          <p:cNvSpPr/>
          <p:nvPr/>
        </p:nvSpPr>
        <p:spPr>
          <a:xfrm>
            <a:off x="737142" y="956921"/>
            <a:ext cx="10400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8957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Develop an innovative process for recycling cell phone circuit boards:     </a:t>
            </a:r>
          </a:p>
          <a:p>
            <a:pPr marL="285750" indent="-285750" algn="just" defTabSz="89571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low environmental impact      </a:t>
            </a:r>
          </a:p>
          <a:p>
            <a:pPr marL="285750" indent="-285750" algn="just" defTabSz="89571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energy-efficient     </a:t>
            </a:r>
          </a:p>
          <a:p>
            <a:pPr marL="285750" indent="-285750" algn="just" defTabSz="89571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enables maximum recovery of metals     </a:t>
            </a:r>
          </a:p>
          <a:p>
            <a:pPr marL="285750" indent="-285750" algn="just" defTabSz="89571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enables the “polymer” part of the board to be recovered</a:t>
            </a:r>
          </a:p>
          <a:p>
            <a:pPr marL="285750" indent="-285750" algn="just" defTabSz="89571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400" dirty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  <a:p>
            <a:pPr marL="342900" indent="-342900" algn="just" defTabSz="8957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Use a significant quantity of circuit boards to obtain realistic raw material</a:t>
            </a:r>
            <a:endParaRPr lang="fr-FR" sz="2400" dirty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2AA6C5-4CB5-48CA-ADBB-A1A0B056D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68" y="3759441"/>
            <a:ext cx="2941087" cy="28847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FE624C-B789-4816-912A-9B84E318B9E9}"/>
              </a:ext>
            </a:extLst>
          </p:cNvPr>
          <p:cNvSpPr txBox="1"/>
          <p:nvPr/>
        </p:nvSpPr>
        <p:spPr>
          <a:xfrm>
            <a:off x="3029284" y="5014574"/>
            <a:ext cx="475140" cy="3533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861993">
              <a:defRPr/>
            </a:pPr>
            <a:endParaRPr lang="fr-FR" sz="169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D2C5F2-F845-4493-99AF-55672286FF4C}"/>
              </a:ext>
            </a:extLst>
          </p:cNvPr>
          <p:cNvSpPr txBox="1"/>
          <p:nvPr/>
        </p:nvSpPr>
        <p:spPr>
          <a:xfrm>
            <a:off x="4064519" y="4432008"/>
            <a:ext cx="339385" cy="3533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861993">
              <a:defRPr/>
            </a:pPr>
            <a:endParaRPr lang="fr-FR" sz="169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C62BEB-AE63-4E28-96DA-771E4EC77542}"/>
              </a:ext>
            </a:extLst>
          </p:cNvPr>
          <p:cNvSpPr txBox="1"/>
          <p:nvPr/>
        </p:nvSpPr>
        <p:spPr>
          <a:xfrm>
            <a:off x="4143235" y="5153777"/>
            <a:ext cx="339385" cy="3533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861993">
              <a:defRPr/>
            </a:pPr>
            <a:endParaRPr lang="fr-FR" sz="1696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BC4165-FDC5-4FCF-8A59-52B319D765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36" y="4523059"/>
            <a:ext cx="1070403" cy="13575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78F77A-8D8D-4D01-9553-18C8168393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43" y="3759442"/>
            <a:ext cx="2067168" cy="6787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EECA62-7402-429C-8897-FC629469BE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943" y="4938342"/>
            <a:ext cx="1511890" cy="6787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04B6BF3-8D2F-4263-B2D4-52718AF1C1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309" y="5856814"/>
            <a:ext cx="1131285" cy="67877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D295169-ED74-47A7-8BE4-B8AF862E39DB}"/>
              </a:ext>
            </a:extLst>
          </p:cNvPr>
          <p:cNvCxnSpPr>
            <a:stCxn id="9" idx="1"/>
            <a:endCxn id="12" idx="3"/>
          </p:cNvCxnSpPr>
          <p:nvPr/>
        </p:nvCxnSpPr>
        <p:spPr>
          <a:xfrm flipH="1">
            <a:off x="2008439" y="5191225"/>
            <a:ext cx="1020845" cy="10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C0079E4-62C0-4D80-B929-8994FBBFDE82}"/>
              </a:ext>
            </a:extLst>
          </p:cNvPr>
          <p:cNvCxnSpPr/>
          <p:nvPr/>
        </p:nvCxnSpPr>
        <p:spPr>
          <a:xfrm flipV="1">
            <a:off x="4403904" y="4219194"/>
            <a:ext cx="1922339" cy="382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FDBC637-5CDB-4E5F-AE13-0C517C6AAE04}"/>
              </a:ext>
            </a:extLst>
          </p:cNvPr>
          <p:cNvCxnSpPr>
            <a:endCxn id="14" idx="1"/>
          </p:cNvCxnSpPr>
          <p:nvPr/>
        </p:nvCxnSpPr>
        <p:spPr>
          <a:xfrm flipV="1">
            <a:off x="4482621" y="5277727"/>
            <a:ext cx="2447323" cy="45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5674AA4-E4A3-45CA-AEA7-F0D541ADA6CE}"/>
              </a:ext>
            </a:extLst>
          </p:cNvPr>
          <p:cNvCxnSpPr>
            <a:cxnSpLocks/>
          </p:cNvCxnSpPr>
          <p:nvPr/>
        </p:nvCxnSpPr>
        <p:spPr>
          <a:xfrm>
            <a:off x="4482621" y="5323470"/>
            <a:ext cx="3123688" cy="808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FFD5B08-CD8C-42B3-86AD-BD3B76712DC3}"/>
              </a:ext>
            </a:extLst>
          </p:cNvPr>
          <p:cNvSpPr txBox="1"/>
          <p:nvPr/>
        </p:nvSpPr>
        <p:spPr>
          <a:xfrm>
            <a:off x="9052649" y="4338177"/>
            <a:ext cx="220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Collection of over 19000 mobiles phones</a:t>
            </a:r>
          </a:p>
        </p:txBody>
      </p:sp>
    </p:spTree>
    <p:extLst>
      <p:ext uri="{BB962C8B-B14F-4D97-AF65-F5344CB8AC3E}">
        <p14:creationId xmlns:p14="http://schemas.microsoft.com/office/powerpoint/2010/main" val="277170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32E688C-BC69-0032-0C6A-1EE88952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9" y="77190"/>
            <a:ext cx="3464673" cy="593766"/>
          </a:xfrm>
        </p:spPr>
        <p:txBody>
          <a:bodyPr/>
          <a:lstStyle/>
          <a:p>
            <a:r>
              <a:rPr lang="fr-FR" dirty="0"/>
              <a:t>Phone </a:t>
            </a:r>
            <a:r>
              <a:rPr lang="fr-FR" dirty="0" err="1"/>
              <a:t>disassembly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AD52FF-65F2-4784-A798-7E23FE3037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080" y="1925193"/>
            <a:ext cx="1690100" cy="2475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6E6CA0-8474-46AB-8FD4-187A28CC1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31" y="1925193"/>
            <a:ext cx="1690100" cy="2475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44F203-30BB-49D5-B50C-25890B7A76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75" y="2188247"/>
            <a:ext cx="3334018" cy="18847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695616-B445-4896-B1C0-97221DD66EA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673180" y="3162950"/>
            <a:ext cx="458451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39FCBA5-0A10-4CA7-B62D-A0DD74EFB98B}"/>
              </a:ext>
            </a:extLst>
          </p:cNvPr>
          <p:cNvCxnSpPr>
            <a:cxnSpLocks/>
          </p:cNvCxnSpPr>
          <p:nvPr/>
        </p:nvCxnSpPr>
        <p:spPr>
          <a:xfrm>
            <a:off x="6851002" y="3130609"/>
            <a:ext cx="42918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DD00F3E-F0C3-406A-8634-9A5987CC1E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126" y="4696256"/>
            <a:ext cx="2409697" cy="18072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3A7E0AC-1ED2-4B3A-B1C9-EFF54620AA8C}"/>
              </a:ext>
            </a:extLst>
          </p:cNvPr>
          <p:cNvSpPr txBox="1"/>
          <p:nvPr/>
        </p:nvSpPr>
        <p:spPr>
          <a:xfrm>
            <a:off x="6181836" y="5032273"/>
            <a:ext cx="445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Printed circuit boards or PCBs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Theoretical industrial rate : up to 400 phones per minute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8E0E76B-BDAD-4ECA-B720-C5D7AF59FB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1" y="1872858"/>
            <a:ext cx="2568406" cy="36046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A660B8-821D-4CA3-AD70-B40EA78F17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102" y="889068"/>
            <a:ext cx="970696" cy="1231085"/>
          </a:xfrm>
          <a:prstGeom prst="rect">
            <a:avLst/>
          </a:prstGeom>
        </p:spPr>
      </p:pic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77358E51-3FDB-4655-8D93-573971B6D945}"/>
              </a:ext>
            </a:extLst>
          </p:cNvPr>
          <p:cNvSpPr txBox="1">
            <a:spLocks/>
          </p:cNvSpPr>
          <p:nvPr/>
        </p:nvSpPr>
        <p:spPr>
          <a:xfrm>
            <a:off x="552849" y="1097796"/>
            <a:ext cx="9359134" cy="6324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Tx/>
              <a:buNone/>
              <a:defRPr sz="2500" b="1" i="0" kern="1200" baseline="0">
                <a:solidFill>
                  <a:srgbClr val="EA5B0C"/>
                </a:solidFill>
                <a:latin typeface="arial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Automated process by CRITT-TJFU</a:t>
            </a:r>
          </a:p>
        </p:txBody>
      </p:sp>
    </p:spTree>
    <p:extLst>
      <p:ext uri="{BB962C8B-B14F-4D97-AF65-F5344CB8AC3E}">
        <p14:creationId xmlns:p14="http://schemas.microsoft.com/office/powerpoint/2010/main" val="94039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716045B-74A3-4142-B8DE-B225CBBA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9" y="77190"/>
            <a:ext cx="4775259" cy="593766"/>
          </a:xfrm>
        </p:spPr>
        <p:txBody>
          <a:bodyPr/>
          <a:lstStyle/>
          <a:p>
            <a:r>
              <a:rPr lang="fr-FR" dirty="0" err="1"/>
              <a:t>PCBs</a:t>
            </a:r>
            <a:r>
              <a:rPr lang="fr-FR" dirty="0"/>
              <a:t> </a:t>
            </a:r>
            <a:r>
              <a:rPr lang="fr-FR" dirty="0" err="1"/>
              <a:t>Shredding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D1901-C2C6-4354-8329-6353D9091A0C}"/>
              </a:ext>
            </a:extLst>
          </p:cNvPr>
          <p:cNvSpPr/>
          <p:nvPr/>
        </p:nvSpPr>
        <p:spPr>
          <a:xfrm>
            <a:off x="8202678" y="2231934"/>
            <a:ext cx="2292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75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Magnetic sorting</a:t>
            </a:r>
          </a:p>
          <a:p>
            <a:pPr marR="0" lvl="0" algn="l" defTabSz="475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Eddy Current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98D5F-6404-4F5C-AC01-4A0E778A657C}"/>
              </a:ext>
            </a:extLst>
          </p:cNvPr>
          <p:cNvSpPr/>
          <p:nvPr/>
        </p:nvSpPr>
        <p:spPr>
          <a:xfrm>
            <a:off x="7526039" y="5067974"/>
            <a:ext cx="210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75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Shredding (hammer mill)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DC8C3-5B76-4B62-87F2-FCC55E3E7ED1}"/>
              </a:ext>
            </a:extLst>
          </p:cNvPr>
          <p:cNvSpPr/>
          <p:nvPr/>
        </p:nvSpPr>
        <p:spPr>
          <a:xfrm>
            <a:off x="688367" y="3242836"/>
            <a:ext cx="2292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75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PCBs from </a:t>
            </a:r>
          </a:p>
          <a:p>
            <a:pPr marL="0" marR="0" lvl="0" indent="0" algn="ctr" defTabSz="475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CRITT TJFU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C23EC3-1B06-416C-B52B-9F9A4CFD6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096" y="1719975"/>
            <a:ext cx="1463385" cy="16254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9F190F-51CB-4607-96FF-D7975690F0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494" y="3876441"/>
            <a:ext cx="1266545" cy="19421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6091A7-9A28-48AF-8015-2985C830FB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982" y="1297573"/>
            <a:ext cx="2004652" cy="20489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DAF367-E48C-431A-9B68-92AF339008AF}"/>
              </a:ext>
            </a:extLst>
          </p:cNvPr>
          <p:cNvSpPr/>
          <p:nvPr/>
        </p:nvSpPr>
        <p:spPr>
          <a:xfrm>
            <a:off x="3733782" y="3341906"/>
            <a:ext cx="1463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75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Shredding</a:t>
            </a:r>
            <a:r>
              <a:rPr kumimoji="0" lang="fr-FR" sz="1600" b="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</a:t>
            </a:r>
            <a:r>
              <a:rPr kumimoji="0" lang="fr-FR" sz="16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mm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95A596-50F3-462F-99C2-0D942D5DBBA1}"/>
              </a:ext>
            </a:extLst>
          </p:cNvPr>
          <p:cNvSpPr txBox="1"/>
          <p:nvPr/>
        </p:nvSpPr>
        <p:spPr>
          <a:xfrm>
            <a:off x="3464464" y="5080188"/>
            <a:ext cx="1863645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Sizing &lt; 500 µm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243CD08-A56D-4DA4-82B4-B34EDF7340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95" y="1805552"/>
            <a:ext cx="1944000" cy="14580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060C136-D86E-40BC-A76A-592604E4E94A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 flipV="1">
            <a:off x="2806595" y="2532713"/>
            <a:ext cx="913501" cy="1839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4D8B0F8-36C5-4311-8D66-F6BA4D0C838D}"/>
              </a:ext>
            </a:extLst>
          </p:cNvPr>
          <p:cNvCxnSpPr>
            <a:cxnSpLocks/>
          </p:cNvCxnSpPr>
          <p:nvPr/>
        </p:nvCxnSpPr>
        <p:spPr>
          <a:xfrm>
            <a:off x="6986886" y="3366742"/>
            <a:ext cx="0" cy="509699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72A5F47-A408-47B4-98A3-E6356F20520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183481" y="2532713"/>
            <a:ext cx="899815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2F8BD27-7226-41FF-8C85-B76A0BF02F99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5328109" y="5264854"/>
            <a:ext cx="931385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BA6BA8F-C92B-41B1-A675-83F915A8EFC6}"/>
              </a:ext>
            </a:extLst>
          </p:cNvPr>
          <p:cNvSpPr/>
          <p:nvPr/>
        </p:nvSpPr>
        <p:spPr>
          <a:xfrm>
            <a:off x="627678" y="4151522"/>
            <a:ext cx="231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75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Shaking table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84125C-BF6A-4901-9A81-8E093CAACF37}"/>
              </a:ext>
            </a:extLst>
          </p:cNvPr>
          <p:cNvSpPr txBox="1"/>
          <p:nvPr/>
        </p:nvSpPr>
        <p:spPr>
          <a:xfrm>
            <a:off x="3707420" y="6401529"/>
            <a:ext cx="763723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Heavy fraction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ceramics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Al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DBE11D6A-36CA-4D4D-BB38-102BD95D648A}"/>
              </a:ext>
            </a:extLst>
          </p:cNvPr>
          <p:cNvCxnSpPr>
            <a:cxnSpLocks/>
            <a:stCxn id="27" idx="2"/>
            <a:endCxn id="25" idx="1"/>
          </p:cNvCxnSpPr>
          <p:nvPr/>
        </p:nvCxnSpPr>
        <p:spPr>
          <a:xfrm rot="16200000" flipH="1">
            <a:off x="2647584" y="5158308"/>
            <a:ext cx="236631" cy="1952361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DAB35655-B7A2-4CBC-86A3-FFAB527FA44A}"/>
              </a:ext>
            </a:extLst>
          </p:cNvPr>
          <p:cNvCxnSpPr>
            <a:cxnSpLocks/>
            <a:stCxn id="27" idx="2"/>
            <a:endCxn id="21" idx="1"/>
          </p:cNvCxnSpPr>
          <p:nvPr/>
        </p:nvCxnSpPr>
        <p:spPr>
          <a:xfrm rot="16200000" flipH="1">
            <a:off x="2455864" y="5350028"/>
            <a:ext cx="585410" cy="1917701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A47F9B0B-7F16-491B-9F5C-8448369079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617" y="1139727"/>
            <a:ext cx="2004654" cy="900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31D1A8A-0EBA-438C-A3E9-DB5745DE75EE}"/>
              </a:ext>
            </a:extLst>
          </p:cNvPr>
          <p:cNvSpPr txBox="1"/>
          <p:nvPr/>
        </p:nvSpPr>
        <p:spPr>
          <a:xfrm>
            <a:off x="3742080" y="6052750"/>
            <a:ext cx="8937422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epoxy resin, glass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fibers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aluminum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253C2D65-30D8-4685-9FA5-17B95A7197D4}"/>
              </a:ext>
            </a:extLst>
          </p:cNvPr>
          <p:cNvSpPr txBox="1">
            <a:spLocks/>
          </p:cNvSpPr>
          <p:nvPr/>
        </p:nvSpPr>
        <p:spPr>
          <a:xfrm>
            <a:off x="552849" y="1097796"/>
            <a:ext cx="9359134" cy="6324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Tx/>
              <a:buNone/>
              <a:defRPr sz="2500" b="1" i="0" kern="1200" baseline="0">
                <a:solidFill>
                  <a:srgbClr val="EA5B0C"/>
                </a:solidFill>
                <a:latin typeface="arial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Pre-treatment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C3FABEA-C9B6-47E6-ADED-6F8C8A2270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38" y="4520854"/>
            <a:ext cx="1952362" cy="149532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FAA5413-E45C-4BD8-865C-FD07BE6C7133}"/>
              </a:ext>
            </a:extLst>
          </p:cNvPr>
          <p:cNvCxnSpPr>
            <a:cxnSpLocks/>
            <a:stCxn id="12" idx="1"/>
            <a:endCxn id="27" idx="3"/>
          </p:cNvCxnSpPr>
          <p:nvPr/>
        </p:nvCxnSpPr>
        <p:spPr>
          <a:xfrm flipH="1">
            <a:off x="2765900" y="5264854"/>
            <a:ext cx="698564" cy="366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 animBg="1"/>
      <p:bldP spid="20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3F1270-EC42-42D7-BF0A-CF9E1955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50" y="77190"/>
            <a:ext cx="6313812" cy="593766"/>
          </a:xfrm>
        </p:spPr>
        <p:txBody>
          <a:bodyPr/>
          <a:lstStyle/>
          <a:p>
            <a:r>
              <a:rPr lang="fr-FR" dirty="0" err="1"/>
              <a:t>Characterization</a:t>
            </a:r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EAE0633-E62A-44F3-9BBB-C9455758CB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53" y="3783866"/>
            <a:ext cx="2782430" cy="248706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FDC140DD-5B0A-4F31-A7F0-68A97E01EFAF}"/>
              </a:ext>
            </a:extLst>
          </p:cNvPr>
          <p:cNvSpPr txBox="1"/>
          <p:nvPr/>
        </p:nvSpPr>
        <p:spPr>
          <a:xfrm flipH="1">
            <a:off x="1194058" y="1585656"/>
            <a:ext cx="1332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Shredded PCBs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A6A7334-9613-4C3F-AF3A-A18D0FFF4A90}"/>
              </a:ext>
            </a:extLst>
          </p:cNvPr>
          <p:cNvCxnSpPr>
            <a:cxnSpLocks/>
            <a:stCxn id="39" idx="2"/>
            <a:endCxn id="35" idx="0"/>
          </p:cNvCxnSpPr>
          <p:nvPr/>
        </p:nvCxnSpPr>
        <p:spPr>
          <a:xfrm>
            <a:off x="4682176" y="2178597"/>
            <a:ext cx="0" cy="67927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CE01355E-D963-4EF6-8E25-B3168E9029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548" y="1137603"/>
            <a:ext cx="1742406" cy="1363820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B5B92C7-CD48-4013-B585-AE9E84BF88D2}"/>
              </a:ext>
            </a:extLst>
          </p:cNvPr>
          <p:cNvSpPr/>
          <p:nvPr/>
        </p:nvSpPr>
        <p:spPr>
          <a:xfrm>
            <a:off x="3527043" y="2857872"/>
            <a:ext cx="2310265" cy="78624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2F6FC75-8550-41E1-A5A9-EFCCA2C378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548" y="2723835"/>
            <a:ext cx="1303682" cy="14734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E7C9591-2803-49DF-B8C5-95E60B45C2DB}"/>
              </a:ext>
            </a:extLst>
          </p:cNvPr>
          <p:cNvSpPr/>
          <p:nvPr/>
        </p:nvSpPr>
        <p:spPr>
          <a:xfrm>
            <a:off x="7325230" y="2957080"/>
            <a:ext cx="402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fr-FR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1,8 kW  T° = 220 °C  t = 20 mn</a:t>
            </a:r>
          </a:p>
        </p:txBody>
      </p:sp>
      <p:sp>
        <p:nvSpPr>
          <p:cNvPr id="38" name="Rectangle : coins arrondis 17">
            <a:extLst>
              <a:ext uri="{FF2B5EF4-FFF2-40B4-BE49-F238E27FC236}">
                <a16:creationId xmlns:a16="http://schemas.microsoft.com/office/drawing/2014/main" id="{336D7865-2051-4236-BA75-35A8FCD6786E}"/>
              </a:ext>
            </a:extLst>
          </p:cNvPr>
          <p:cNvSpPr/>
          <p:nvPr/>
        </p:nvSpPr>
        <p:spPr>
          <a:xfrm>
            <a:off x="3527044" y="4323388"/>
            <a:ext cx="2310264" cy="397376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 : coins arrondis 33">
            <a:extLst>
              <a:ext uri="{FF2B5EF4-FFF2-40B4-BE49-F238E27FC236}">
                <a16:creationId xmlns:a16="http://schemas.microsoft.com/office/drawing/2014/main" id="{6318AA68-97DE-4F73-9E60-AB453D888E64}"/>
              </a:ext>
            </a:extLst>
          </p:cNvPr>
          <p:cNvSpPr/>
          <p:nvPr/>
        </p:nvSpPr>
        <p:spPr>
          <a:xfrm>
            <a:off x="3527043" y="1605179"/>
            <a:ext cx="2310265" cy="573418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A7EC73E-1911-4AE1-9237-3B2691E993FA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530597" y="1891888"/>
            <a:ext cx="996446" cy="154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E9F44FC-DD18-40F2-A7C1-E6975821FB1D}"/>
              </a:ext>
            </a:extLst>
          </p:cNvPr>
          <p:cNvSpPr/>
          <p:nvPr/>
        </p:nvSpPr>
        <p:spPr>
          <a:xfrm>
            <a:off x="1311710" y="2945538"/>
            <a:ext cx="2843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replicates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54C6BD7-2EBC-43D1-AE08-0EB057FC5B45}"/>
              </a:ext>
            </a:extLst>
          </p:cNvPr>
          <p:cNvSpPr txBox="1"/>
          <p:nvPr/>
        </p:nvSpPr>
        <p:spPr>
          <a:xfrm>
            <a:off x="3691767" y="170876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Homogenization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915ABE9-852E-49D6-A342-70C8AD988378}"/>
              </a:ext>
            </a:extLst>
          </p:cNvPr>
          <p:cNvSpPr txBox="1"/>
          <p:nvPr/>
        </p:nvSpPr>
        <p:spPr>
          <a:xfrm>
            <a:off x="3317541" y="2931744"/>
            <a:ext cx="271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regia leaching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mL HNO</a:t>
            </a:r>
            <a:r>
              <a:rPr lang="en-US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/HCl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89215EC-7EE1-40E4-B78A-BB95936C6C0C}"/>
              </a:ext>
            </a:extLst>
          </p:cNvPr>
          <p:cNvCxnSpPr/>
          <p:nvPr/>
        </p:nvCxnSpPr>
        <p:spPr>
          <a:xfrm>
            <a:off x="4682176" y="3645375"/>
            <a:ext cx="0" cy="66739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6254A81-140A-4FFF-8048-1F7F134901D0}"/>
              </a:ext>
            </a:extLst>
          </p:cNvPr>
          <p:cNvSpPr txBox="1"/>
          <p:nvPr/>
        </p:nvSpPr>
        <p:spPr>
          <a:xfrm>
            <a:off x="3676089" y="4359143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Filtering 0,45</a:t>
            </a:r>
            <a:r>
              <a:rPr kumimoji="0" lang="en-US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µm</a:t>
            </a:r>
            <a:endParaRPr kumimoji="0" lang="en-US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B8C11A-8794-49FA-9B2C-2AB6F8152818}"/>
              </a:ext>
            </a:extLst>
          </p:cNvPr>
          <p:cNvSpPr/>
          <p:nvPr/>
        </p:nvSpPr>
        <p:spPr>
          <a:xfrm>
            <a:off x="5771931" y="573071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ICP-AES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2CAD87D-A05F-4485-9879-9BAB48326E41}"/>
              </a:ext>
            </a:extLst>
          </p:cNvPr>
          <p:cNvSpPr txBox="1"/>
          <p:nvPr/>
        </p:nvSpPr>
        <p:spPr>
          <a:xfrm>
            <a:off x="5681723" y="536596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Leachate</a:t>
            </a:r>
            <a:endParaRPr kumimoji="0" lang="fr-FR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48608B2-4967-46EB-8F1A-CE8B9C57884D}"/>
              </a:ext>
            </a:extLst>
          </p:cNvPr>
          <p:cNvSpPr txBox="1"/>
          <p:nvPr/>
        </p:nvSpPr>
        <p:spPr>
          <a:xfrm>
            <a:off x="1952537" y="536138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kumimoji="0" lang="fr-FR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residues</a:t>
            </a:r>
            <a:endParaRPr kumimoji="0" lang="fr-FR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4A959A5-A3E4-4472-AEEE-09BFF8AF30B4}"/>
              </a:ext>
            </a:extLst>
          </p:cNvPr>
          <p:cNvSpPr txBox="1"/>
          <p:nvPr/>
        </p:nvSpPr>
        <p:spPr>
          <a:xfrm>
            <a:off x="2013999" y="568186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XRD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CHNS</a:t>
            </a:r>
          </a:p>
        </p:txBody>
      </p:sp>
      <p:cxnSp>
        <p:nvCxnSpPr>
          <p:cNvPr id="50" name="Connecteur en angle 13">
            <a:extLst>
              <a:ext uri="{FF2B5EF4-FFF2-40B4-BE49-F238E27FC236}">
                <a16:creationId xmlns:a16="http://schemas.microsoft.com/office/drawing/2014/main" id="{DCE5CE00-D346-48B5-ACFB-ED4E3F7E27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53771" y="4243195"/>
            <a:ext cx="658450" cy="1614245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7CD5E56-3C67-4AAC-8D89-FF5FDA2D2AC4}"/>
              </a:ext>
            </a:extLst>
          </p:cNvPr>
          <p:cNvSpPr/>
          <p:nvPr/>
        </p:nvSpPr>
        <p:spPr>
          <a:xfrm>
            <a:off x="2153655" y="3201283"/>
            <a:ext cx="118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500 mg</a:t>
            </a:r>
          </a:p>
        </p:txBody>
      </p:sp>
      <p:cxnSp>
        <p:nvCxnSpPr>
          <p:cNvPr id="52" name="Connecteur en angle 9">
            <a:extLst>
              <a:ext uri="{FF2B5EF4-FFF2-40B4-BE49-F238E27FC236}">
                <a16:creationId xmlns:a16="http://schemas.microsoft.com/office/drawing/2014/main" id="{C480CA60-78B3-4472-94E1-7207895A68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95077" y="5050803"/>
            <a:ext cx="2069846" cy="341652"/>
          </a:xfrm>
          <a:prstGeom prst="bentConnector2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B2827EC6-986C-4C3D-8936-C8FEA8492093}"/>
              </a:ext>
            </a:extLst>
          </p:cNvPr>
          <p:cNvSpPr txBox="1"/>
          <p:nvPr/>
        </p:nvSpPr>
        <p:spPr>
          <a:xfrm>
            <a:off x="5289214" y="5977513"/>
            <a:ext cx="21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Elementary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E7F16480-84A8-47DB-A243-0A7D21A6F8B9}"/>
              </a:ext>
            </a:extLst>
          </p:cNvPr>
          <p:cNvSpPr/>
          <p:nvPr/>
        </p:nvSpPr>
        <p:spPr>
          <a:xfrm>
            <a:off x="5183304" y="5165995"/>
            <a:ext cx="2312753" cy="1473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77509E8-14DF-45C3-ABA5-997E60E378E3}"/>
              </a:ext>
            </a:extLst>
          </p:cNvPr>
          <p:cNvSpPr txBox="1"/>
          <p:nvPr/>
        </p:nvSpPr>
        <p:spPr>
          <a:xfrm>
            <a:off x="7763954" y="1662871"/>
            <a:ext cx="8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200 g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3F21C76D-ECE5-4B54-B8B2-5AA76161B91E}"/>
              </a:ext>
            </a:extLst>
          </p:cNvPr>
          <p:cNvSpPr txBox="1">
            <a:spLocks/>
          </p:cNvSpPr>
          <p:nvPr/>
        </p:nvSpPr>
        <p:spPr>
          <a:xfrm>
            <a:off x="552850" y="977798"/>
            <a:ext cx="9359134" cy="6324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Tx/>
              <a:buNone/>
              <a:defRPr sz="2500" b="1" i="0" kern="1200" baseline="0">
                <a:solidFill>
                  <a:srgbClr val="EA5B0C"/>
                </a:solidFill>
                <a:latin typeface="arial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Characterization protocol</a:t>
            </a:r>
          </a:p>
        </p:txBody>
      </p:sp>
      <p:pic>
        <p:nvPicPr>
          <p:cNvPr id="1026" name="Picture 2" descr="Espace media | IJL">
            <a:extLst>
              <a:ext uri="{FF2B5EF4-FFF2-40B4-BE49-F238E27FC236}">
                <a16:creationId xmlns:a16="http://schemas.microsoft.com/office/drawing/2014/main" id="{DE501009-F768-401C-BAAA-E0005B2C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286" y="1263308"/>
            <a:ext cx="2785032" cy="9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8" grpId="0" animBg="1"/>
      <p:bldP spid="41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543BFA-643B-41D3-ADE5-7308C2A4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Characterization</a:t>
            </a:r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941961E-EBE1-4DEA-82C5-6301482CC258}"/>
              </a:ext>
            </a:extLst>
          </p:cNvPr>
          <p:cNvSpPr txBox="1">
            <a:spLocks/>
          </p:cNvSpPr>
          <p:nvPr/>
        </p:nvSpPr>
        <p:spPr>
          <a:xfrm>
            <a:off x="627951" y="1170336"/>
            <a:ext cx="3571289" cy="6324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Tx/>
              <a:buNone/>
              <a:defRPr sz="2500" b="1" i="0" kern="1200" baseline="0">
                <a:solidFill>
                  <a:srgbClr val="EA5B0C"/>
                </a:solidFill>
                <a:latin typeface="arial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PCB </a:t>
            </a:r>
            <a:r>
              <a:rPr kumimoji="0" lang="fr-F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shred</a:t>
            </a: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composition</a:t>
            </a:r>
          </a:p>
        </p:txBody>
      </p:sp>
      <p:graphicFrame>
        <p:nvGraphicFramePr>
          <p:cNvPr id="15" name="Tableau 8">
            <a:extLst>
              <a:ext uri="{FF2B5EF4-FFF2-40B4-BE49-F238E27FC236}">
                <a16:creationId xmlns:a16="http://schemas.microsoft.com/office/drawing/2014/main" id="{958F406E-A964-4208-ADBF-062F6F2B0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28811"/>
              </p:ext>
            </p:extLst>
          </p:nvPr>
        </p:nvGraphicFramePr>
        <p:xfrm>
          <a:off x="4190714" y="1416515"/>
          <a:ext cx="3810572" cy="5029200"/>
        </p:xfrm>
        <a:graphic>
          <a:graphicData uri="http://schemas.openxmlformats.org/drawingml/2006/table">
            <a:tbl>
              <a:tblPr firstRow="1" bandRow="1"/>
              <a:tblGrid>
                <a:gridCol w="1120775">
                  <a:extLst>
                    <a:ext uri="{9D8B030D-6E8A-4147-A177-3AD203B41FA5}">
                      <a16:colId xmlns:a16="http://schemas.microsoft.com/office/drawing/2014/main" val="1947346731"/>
                    </a:ext>
                  </a:extLst>
                </a:gridCol>
                <a:gridCol w="2689797">
                  <a:extLst>
                    <a:ext uri="{9D8B030D-6E8A-4147-A177-3AD203B41FA5}">
                      <a16:colId xmlns:a16="http://schemas.microsoft.com/office/drawing/2014/main" val="197404379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Metals</a:t>
                      </a:r>
                      <a:endParaRPr lang="fr-FR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Weight</a:t>
                      </a:r>
                      <a:r>
                        <a:rPr lang="fr-FR" sz="2400" dirty="0"/>
                        <a:t> fraction (%)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473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Cu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52-70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775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Sn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7-15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2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2-4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8432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0.2-1.2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7666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Fe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0.9-1.8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00967"/>
                  </a:ext>
                </a:extLst>
              </a:tr>
              <a:tr h="196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Zn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0.2-1.6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48170"/>
                  </a:ext>
                </a:extLst>
              </a:tr>
              <a:tr h="196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Pb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0.1-1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6228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Ag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0.03-0.2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Au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0.1-0.15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3971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Pd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&lt; 0.05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7520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B5292FF-08F1-485E-9721-8B9EE4E4E8E9}"/>
              </a:ext>
            </a:extLst>
          </p:cNvPr>
          <p:cNvSpPr/>
          <p:nvPr/>
        </p:nvSpPr>
        <p:spPr>
          <a:xfrm>
            <a:off x="4199240" y="1864800"/>
            <a:ext cx="3810572" cy="9662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61E5EE-A933-4EC2-8468-9FAFBE0E73B0}"/>
              </a:ext>
            </a:extLst>
          </p:cNvPr>
          <p:cNvSpPr/>
          <p:nvPr/>
        </p:nvSpPr>
        <p:spPr>
          <a:xfrm>
            <a:off x="4182188" y="3284012"/>
            <a:ext cx="3808779" cy="8354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96FC4B-C499-49EE-A1EB-6CB204C9AA0C}"/>
              </a:ext>
            </a:extLst>
          </p:cNvPr>
          <p:cNvSpPr/>
          <p:nvPr/>
        </p:nvSpPr>
        <p:spPr>
          <a:xfrm>
            <a:off x="4201033" y="4630631"/>
            <a:ext cx="3808779" cy="442553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FCAEF1-C95A-435F-AD29-782733EFAF81}"/>
              </a:ext>
            </a:extLst>
          </p:cNvPr>
          <p:cNvSpPr/>
          <p:nvPr/>
        </p:nvSpPr>
        <p:spPr>
          <a:xfrm>
            <a:off x="4201033" y="5104635"/>
            <a:ext cx="3808779" cy="1341080"/>
          </a:xfrm>
          <a:prstGeom prst="rect">
            <a:avLst/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D74C19-96DE-4DC6-9E6E-8F89E4F01D6B}"/>
              </a:ext>
            </a:extLst>
          </p:cNvPr>
          <p:cNvSpPr txBox="1"/>
          <p:nvPr/>
        </p:nvSpPr>
        <p:spPr>
          <a:xfrm>
            <a:off x="8423180" y="5544342"/>
            <a:ext cx="288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90 % of </a:t>
            </a:r>
            <a:r>
              <a:rPr lang="fr-FR" sz="2400" dirty="0" err="1"/>
              <a:t>market</a:t>
            </a:r>
            <a:r>
              <a:rPr lang="fr-FR" sz="2400" dirty="0"/>
              <a:t> value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F49F0B8B-5720-4969-B3CE-99414E5F6AC4}"/>
              </a:ext>
            </a:extLst>
          </p:cNvPr>
          <p:cNvSpPr/>
          <p:nvPr/>
        </p:nvSpPr>
        <p:spPr>
          <a:xfrm>
            <a:off x="8139098" y="5104635"/>
            <a:ext cx="201168" cy="134108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3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8C21321-5AE2-4F37-988C-21C3325A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9" y="77190"/>
            <a:ext cx="3396099" cy="593766"/>
          </a:xfrm>
        </p:spPr>
        <p:txBody>
          <a:bodyPr/>
          <a:lstStyle/>
          <a:p>
            <a:r>
              <a:rPr lang="fr-FR" dirty="0"/>
              <a:t>Process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33428-E165-49D5-873A-779C898BA825}"/>
              </a:ext>
            </a:extLst>
          </p:cNvPr>
          <p:cNvSpPr txBox="1"/>
          <p:nvPr/>
        </p:nvSpPr>
        <p:spPr>
          <a:xfrm>
            <a:off x="4677153" y="1391553"/>
            <a:ext cx="2442576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Leaching</a:t>
            </a:r>
            <a:r>
              <a:rPr lang="fr-FR" b="1" dirty="0"/>
              <a:t> H</a:t>
            </a:r>
            <a:r>
              <a:rPr lang="fr-FR" b="1" baseline="-25000" dirty="0"/>
              <a:t>2</a:t>
            </a:r>
            <a:r>
              <a:rPr lang="fr-FR" b="1" dirty="0"/>
              <a:t>O</a:t>
            </a:r>
            <a:r>
              <a:rPr lang="fr-FR" b="1" baseline="-25000" dirty="0"/>
              <a:t>2</a:t>
            </a:r>
            <a:r>
              <a:rPr lang="fr-FR" b="1" dirty="0"/>
              <a:t> / H</a:t>
            </a:r>
            <a:r>
              <a:rPr lang="fr-FR" b="1" baseline="-25000" dirty="0"/>
              <a:t>2</a:t>
            </a:r>
            <a:r>
              <a:rPr lang="fr-FR" b="1" dirty="0"/>
              <a:t>SO</a:t>
            </a:r>
            <a:r>
              <a:rPr lang="fr-FR" b="1" baseline="-25000" dirty="0"/>
              <a:t>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814C6B-82DA-4964-9F06-8E335E728B14}"/>
              </a:ext>
            </a:extLst>
          </p:cNvPr>
          <p:cNvSpPr txBox="1"/>
          <p:nvPr/>
        </p:nvSpPr>
        <p:spPr>
          <a:xfrm>
            <a:off x="1877409" y="2081586"/>
            <a:ext cx="22898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Shreds</a:t>
            </a:r>
            <a:r>
              <a:rPr lang="fr-FR" dirty="0"/>
              <a:t> (</a:t>
            </a:r>
            <a:r>
              <a:rPr lang="fr-FR" dirty="0">
                <a:sym typeface="Symbol" panose="05050102010706020507" pitchFamily="18" charset="2"/>
              </a:rPr>
              <a:t> &lt; 500 µm)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FE8BD8-4A04-4227-96CB-6E482D28E74A}"/>
              </a:ext>
            </a:extLst>
          </p:cNvPr>
          <p:cNvSpPr txBox="1"/>
          <p:nvPr/>
        </p:nvSpPr>
        <p:spPr>
          <a:xfrm>
            <a:off x="4677153" y="2106214"/>
            <a:ext cx="2442576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L/S </a:t>
            </a:r>
            <a:r>
              <a:rPr lang="fr-FR" b="1" dirty="0" err="1"/>
              <a:t>separation</a:t>
            </a:r>
            <a:endParaRPr lang="fr-FR" b="1" baseline="-25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436863-E121-4F0D-A6DD-5FB69DB16141}"/>
              </a:ext>
            </a:extLst>
          </p:cNvPr>
          <p:cNvSpPr txBox="1"/>
          <p:nvPr/>
        </p:nvSpPr>
        <p:spPr>
          <a:xfrm>
            <a:off x="3955432" y="3593221"/>
            <a:ext cx="3904293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SnO</a:t>
            </a:r>
            <a:r>
              <a:rPr lang="fr-FR" b="1" baseline="-25000" dirty="0"/>
              <a:t>2</a:t>
            </a:r>
            <a:r>
              <a:rPr lang="fr-FR" b="1" dirty="0"/>
              <a:t>, xH</a:t>
            </a:r>
            <a:r>
              <a:rPr lang="fr-FR" b="1" baseline="-25000" dirty="0"/>
              <a:t>2</a:t>
            </a:r>
            <a:r>
              <a:rPr lang="fr-FR" b="1" dirty="0"/>
              <a:t>O </a:t>
            </a:r>
            <a:r>
              <a:rPr lang="fr-FR" b="1" dirty="0" err="1"/>
              <a:t>precipitation</a:t>
            </a:r>
            <a:endParaRPr lang="fr-FR" b="1" baseline="-25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4857DA-68F6-4DBB-AB7E-C4B853895596}"/>
              </a:ext>
            </a:extLst>
          </p:cNvPr>
          <p:cNvSpPr txBox="1"/>
          <p:nvPr/>
        </p:nvSpPr>
        <p:spPr>
          <a:xfrm>
            <a:off x="4686291" y="4590311"/>
            <a:ext cx="2442576" cy="64633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Removal of Al</a:t>
            </a:r>
            <a:r>
              <a:rPr lang="fr-FR" b="1" baseline="30000" dirty="0"/>
              <a:t>3+ </a:t>
            </a:r>
            <a:r>
              <a:rPr lang="fr-FR" b="1" dirty="0"/>
              <a:t>and Fe</a:t>
            </a:r>
            <a:r>
              <a:rPr lang="fr-FR" b="1" baseline="30000" dirty="0"/>
              <a:t>3+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7AD87A-ECA7-4CBC-B41F-A3544F62A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382" y="4457887"/>
            <a:ext cx="1989296" cy="89121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C34F820-F29F-45E6-BAAB-A9B867FD08E5}"/>
              </a:ext>
            </a:extLst>
          </p:cNvPr>
          <p:cNvSpPr txBox="1"/>
          <p:nvPr/>
        </p:nvSpPr>
        <p:spPr>
          <a:xfrm>
            <a:off x="7889262" y="2106214"/>
            <a:ext cx="346943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Residues</a:t>
            </a:r>
            <a:r>
              <a:rPr lang="fr-FR" dirty="0"/>
              <a:t> (Ag</a:t>
            </a:r>
            <a:r>
              <a:rPr lang="fr-FR" baseline="-25000" dirty="0"/>
              <a:t>2</a:t>
            </a:r>
            <a:r>
              <a:rPr lang="fr-FR" dirty="0"/>
              <a:t>SO</a:t>
            </a:r>
            <a:r>
              <a:rPr lang="fr-FR" baseline="-25000" dirty="0"/>
              <a:t>4</a:t>
            </a:r>
            <a:r>
              <a:rPr lang="fr-FR" dirty="0"/>
              <a:t>, PbSO</a:t>
            </a:r>
            <a:r>
              <a:rPr lang="fr-FR" baseline="-25000" dirty="0"/>
              <a:t>4</a:t>
            </a:r>
            <a:r>
              <a:rPr lang="fr-FR" dirty="0"/>
              <a:t>, Au, Pd…)</a:t>
            </a:r>
            <a:endParaRPr lang="fr-FR" baseline="-25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93BADA3-CC45-4D49-815C-5EDC663F42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312" y="1079931"/>
            <a:ext cx="1690001" cy="100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A65DFC3-B57A-47B3-AD29-AB83E4FE1420}"/>
              </a:ext>
            </a:extLst>
          </p:cNvPr>
          <p:cNvSpPr txBox="1"/>
          <p:nvPr/>
        </p:nvSpPr>
        <p:spPr>
          <a:xfrm>
            <a:off x="3226901" y="2846054"/>
            <a:ext cx="5360986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Leachate</a:t>
            </a:r>
            <a:r>
              <a:rPr lang="fr-FR" dirty="0"/>
              <a:t> (Cu</a:t>
            </a:r>
            <a:r>
              <a:rPr lang="fr-FR" baseline="30000" dirty="0"/>
              <a:t>2+</a:t>
            </a:r>
            <a:r>
              <a:rPr lang="fr-FR" dirty="0"/>
              <a:t>, Sn</a:t>
            </a:r>
            <a:r>
              <a:rPr lang="fr-FR" baseline="30000" dirty="0"/>
              <a:t>4+</a:t>
            </a:r>
            <a:r>
              <a:rPr lang="fr-FR" dirty="0"/>
              <a:t>, Ni</a:t>
            </a:r>
            <a:r>
              <a:rPr lang="fr-FR" baseline="30000" dirty="0"/>
              <a:t>2+</a:t>
            </a:r>
            <a:r>
              <a:rPr lang="fr-FR" dirty="0"/>
              <a:t>, Zn</a:t>
            </a:r>
            <a:r>
              <a:rPr lang="fr-FR" baseline="30000" dirty="0"/>
              <a:t>2+</a:t>
            </a:r>
            <a:r>
              <a:rPr lang="fr-FR" dirty="0"/>
              <a:t>, Al</a:t>
            </a:r>
            <a:r>
              <a:rPr lang="fr-FR" baseline="30000" dirty="0"/>
              <a:t>3+</a:t>
            </a:r>
            <a:r>
              <a:rPr lang="fr-FR" dirty="0"/>
              <a:t>, Fe</a:t>
            </a:r>
            <a:r>
              <a:rPr lang="fr-FR" baseline="30000" dirty="0"/>
              <a:t>3+</a:t>
            </a:r>
            <a:r>
              <a:rPr lang="fr-FR" dirty="0"/>
              <a:t>)</a:t>
            </a:r>
            <a:endParaRPr lang="fr-FR" baseline="30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3686C8D-FE14-4CBF-A29D-83DA03959F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124" y="3341795"/>
            <a:ext cx="1202633" cy="8721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88FCCB7-56B7-4CC6-96DF-2C180B095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439" y="4476557"/>
            <a:ext cx="1148638" cy="8738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2524D31-919F-4508-8DE9-7711EF3F4C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827" y="4476557"/>
            <a:ext cx="1177464" cy="88288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FDD9C65-E9FE-4B20-B08E-B0497FFECD02}"/>
              </a:ext>
            </a:extLst>
          </p:cNvPr>
          <p:cNvSpPr txBox="1"/>
          <p:nvPr/>
        </p:nvSpPr>
        <p:spPr>
          <a:xfrm>
            <a:off x="7820743" y="5745603"/>
            <a:ext cx="292102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Ni</a:t>
            </a:r>
            <a:r>
              <a:rPr lang="fr-FR" baseline="30000" dirty="0"/>
              <a:t>2+</a:t>
            </a:r>
            <a:r>
              <a:rPr lang="fr-FR" dirty="0"/>
              <a:t> and Zn</a:t>
            </a:r>
            <a:r>
              <a:rPr lang="fr-FR" baseline="30000" dirty="0"/>
              <a:t>2+</a:t>
            </a:r>
            <a:r>
              <a:rPr lang="fr-FR" dirty="0"/>
              <a:t> solution</a:t>
            </a:r>
            <a:endParaRPr lang="fr-FR" baseline="3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4A54BF-7B8F-44E2-AC18-8AD819E85701}"/>
              </a:ext>
            </a:extLst>
          </p:cNvPr>
          <p:cNvSpPr txBox="1"/>
          <p:nvPr/>
        </p:nvSpPr>
        <p:spPr>
          <a:xfrm>
            <a:off x="4469330" y="5751949"/>
            <a:ext cx="2876128" cy="3693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Copper </a:t>
            </a:r>
            <a:r>
              <a:rPr lang="fr-FR" b="1" dirty="0" err="1"/>
              <a:t>electrolysis</a:t>
            </a:r>
            <a:endParaRPr lang="fr-FR" b="1" baseline="-25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B985295-19EC-4C1C-BFA9-77E24918C2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2313" y="5615316"/>
            <a:ext cx="926636" cy="629907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2750FBB-D1CE-4886-B582-1FF1BACFD939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3867313" y="1576219"/>
            <a:ext cx="809840" cy="7712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9C71DC4-3AC7-4EF4-B5BC-D4311C40DAF3}"/>
              </a:ext>
            </a:extLst>
          </p:cNvPr>
          <p:cNvCxnSpPr>
            <a:cxnSpLocks/>
          </p:cNvCxnSpPr>
          <p:nvPr/>
        </p:nvCxnSpPr>
        <p:spPr>
          <a:xfrm>
            <a:off x="5907394" y="1760352"/>
            <a:ext cx="0" cy="340047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A26065D-AB43-4A72-BC40-2234D24A350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07579" y="3209230"/>
            <a:ext cx="0" cy="383991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6AB7F95-CB65-4E5E-A2D6-858FED304638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7859725" y="3777887"/>
            <a:ext cx="89539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D994065-9F2E-467D-A5F4-FF723A6F461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5907579" y="3962553"/>
            <a:ext cx="0" cy="6277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E210FB7-383F-4729-A406-871C97B8B748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4107678" y="4903494"/>
            <a:ext cx="578613" cy="998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2D7DFC6-24F6-42E0-8B4B-4E80418079B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flipH="1">
            <a:off x="5907394" y="5236642"/>
            <a:ext cx="185" cy="515307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8F3FBFC-1511-43CA-8825-3DBA26191E8E}"/>
              </a:ext>
            </a:extLst>
          </p:cNvPr>
          <p:cNvCxnSpPr>
            <a:cxnSpLocks/>
            <a:stCxn id="18" idx="1"/>
            <a:endCxn id="19" idx="3"/>
          </p:cNvCxnSpPr>
          <p:nvPr/>
        </p:nvCxnSpPr>
        <p:spPr>
          <a:xfrm flipH="1" flipV="1">
            <a:off x="3948949" y="5930270"/>
            <a:ext cx="520381" cy="6345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410A426-5C1F-41B7-A814-11B8446C6761}"/>
              </a:ext>
            </a:extLst>
          </p:cNvPr>
          <p:cNvSpPr txBox="1"/>
          <p:nvPr/>
        </p:nvSpPr>
        <p:spPr>
          <a:xfrm>
            <a:off x="2199252" y="3587279"/>
            <a:ext cx="104503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NaOH</a:t>
            </a:r>
            <a:endParaRPr lang="fr-FR" baseline="-25000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25E5A70-C7F7-448D-806F-E5602451EBC6}"/>
              </a:ext>
            </a:extLst>
          </p:cNvPr>
          <p:cNvCxnSpPr>
            <a:cxnSpLocks/>
            <a:stCxn id="28" idx="3"/>
            <a:endCxn id="8" idx="1"/>
          </p:cNvCxnSpPr>
          <p:nvPr/>
        </p:nvCxnSpPr>
        <p:spPr>
          <a:xfrm>
            <a:off x="3244291" y="3771945"/>
            <a:ext cx="711141" cy="5942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3BDDFAD-652B-41CF-A855-16DC5B73217E}"/>
              </a:ext>
            </a:extLst>
          </p:cNvPr>
          <p:cNvSpPr txBox="1"/>
          <p:nvPr/>
        </p:nvSpPr>
        <p:spPr>
          <a:xfrm>
            <a:off x="1167706" y="4626062"/>
            <a:ext cx="95067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Phytic</a:t>
            </a:r>
            <a:r>
              <a:rPr lang="fr-FR" dirty="0"/>
              <a:t> </a:t>
            </a:r>
            <a:r>
              <a:rPr lang="fr-FR" dirty="0" err="1"/>
              <a:t>acid</a:t>
            </a:r>
            <a:endParaRPr lang="fr-FR" baseline="-250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8CD0834-A742-4915-A25C-D192248D7E33}"/>
              </a:ext>
            </a:extLst>
          </p:cNvPr>
          <p:cNvSpPr txBox="1"/>
          <p:nvPr/>
        </p:nvSpPr>
        <p:spPr>
          <a:xfrm>
            <a:off x="1313872" y="5686465"/>
            <a:ext cx="179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Metallic</a:t>
            </a:r>
            <a:r>
              <a:rPr lang="fr-FR" dirty="0"/>
              <a:t> </a:t>
            </a:r>
            <a:r>
              <a:rPr lang="fr-FR" dirty="0" err="1"/>
              <a:t>copper</a:t>
            </a:r>
            <a:endParaRPr lang="fr-FR" dirty="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3BC2CF7-383D-42C4-AAE8-3EA101CBF060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7345458" y="5930269"/>
            <a:ext cx="475285" cy="6346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611C0D9-87DD-4E84-89AE-ACC551DAB2F3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7128867" y="4913477"/>
            <a:ext cx="542572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B0DC1EB-6A8A-453B-91F4-2F799EDC8E19}"/>
              </a:ext>
            </a:extLst>
          </p:cNvPr>
          <p:cNvCxnSpPr>
            <a:cxnSpLocks/>
          </p:cNvCxnSpPr>
          <p:nvPr/>
        </p:nvCxnSpPr>
        <p:spPr>
          <a:xfrm>
            <a:off x="7113060" y="2290880"/>
            <a:ext cx="776202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37FDD68-297A-4104-A7A8-B162D3C6A1D1}"/>
              </a:ext>
            </a:extLst>
          </p:cNvPr>
          <p:cNvCxnSpPr>
            <a:cxnSpLocks/>
          </p:cNvCxnSpPr>
          <p:nvPr/>
        </p:nvCxnSpPr>
        <p:spPr>
          <a:xfrm>
            <a:off x="5907394" y="2475546"/>
            <a:ext cx="0" cy="340047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90E5E160-85AF-4CC7-A3EB-78AD8850EE6D}"/>
              </a:ext>
            </a:extLst>
          </p:cNvPr>
          <p:cNvSpPr txBox="1"/>
          <p:nvPr/>
        </p:nvSpPr>
        <p:spPr>
          <a:xfrm>
            <a:off x="10020976" y="4576249"/>
            <a:ext cx="152195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Metallic</a:t>
            </a:r>
            <a:r>
              <a:rPr lang="fr-FR" dirty="0"/>
              <a:t> phytates</a:t>
            </a:r>
            <a:endParaRPr lang="fr-FR" baseline="-250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E304444-4B98-434B-A680-7EC432A3E510}"/>
              </a:ext>
            </a:extLst>
          </p:cNvPr>
          <p:cNvSpPr txBox="1"/>
          <p:nvPr/>
        </p:nvSpPr>
        <p:spPr>
          <a:xfrm>
            <a:off x="10015926" y="3462000"/>
            <a:ext cx="11486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Stannic</a:t>
            </a:r>
            <a:r>
              <a:rPr lang="fr-FR" dirty="0"/>
              <a:t> </a:t>
            </a:r>
            <a:r>
              <a:rPr lang="fr-FR" dirty="0" err="1"/>
              <a:t>acid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4910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/>
      <p:bldP spid="13" grpId="0"/>
      <p:bldP spid="17" grpId="0" animBg="1"/>
      <p:bldP spid="18" grpId="0" animBg="1"/>
      <p:bldP spid="28" grpId="0"/>
      <p:bldP spid="30" grpId="0"/>
      <p:bldP spid="31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E5040-518D-404E-9248-AF77A088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F2870E-5A0F-4C55-8A17-90CBB5F8429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err="1"/>
              <a:t>Leaching</a:t>
            </a:r>
            <a:r>
              <a:rPr lang="fr-FR" dirty="0"/>
              <a:t> </a:t>
            </a:r>
            <a:r>
              <a:rPr lang="fr-FR" dirty="0" err="1"/>
              <a:t>step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666809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Vert - N°Page En Ba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sque Vert - N°Page En Hau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asque Orange - N°Page En Ba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asque Orange - N°Page En Hau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1492</Words>
  <Application>Microsoft Office PowerPoint</Application>
  <PresentationFormat>Grand écran</PresentationFormat>
  <Paragraphs>362</Paragraphs>
  <Slides>23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Aptos</vt:lpstr>
      <vt:lpstr>Arial</vt:lpstr>
      <vt:lpstr>Arial</vt:lpstr>
      <vt:lpstr>Calibri</vt:lpstr>
      <vt:lpstr>Cambria Math</vt:lpstr>
      <vt:lpstr>Source Sans Pro</vt:lpstr>
      <vt:lpstr>Source Sans Pro Semibold</vt:lpstr>
      <vt:lpstr>Masque Vert - N°Page En Bas</vt:lpstr>
      <vt:lpstr>Masque Vert - N°Page En Haut</vt:lpstr>
      <vt:lpstr>Masque Orange - N°Page En Bas</vt:lpstr>
      <vt:lpstr>Masque Orange - N°Page En Haut</vt:lpstr>
      <vt:lpstr>Présentation PowerPoint</vt:lpstr>
      <vt:lpstr>Introduction</vt:lpstr>
      <vt:lpstr>THYMO Goals</vt:lpstr>
      <vt:lpstr>Phone disassembly</vt:lpstr>
      <vt:lpstr>PCBs Shredding</vt:lpstr>
      <vt:lpstr>Characterization</vt:lpstr>
      <vt:lpstr>Characterization</vt:lpstr>
      <vt:lpstr>Process overview</vt:lpstr>
      <vt:lpstr>Présentation PowerPoint</vt:lpstr>
      <vt:lpstr>Leaching step (1/3)</vt:lpstr>
      <vt:lpstr>Leaching step (2/3)</vt:lpstr>
      <vt:lpstr>Leaching step (3/3)</vt:lpstr>
      <vt:lpstr>Présentation PowerPoint</vt:lpstr>
      <vt:lpstr>Recovery of tin (1/2)</vt:lpstr>
      <vt:lpstr>Recovery of tin (2/2)</vt:lpstr>
      <vt:lpstr>Présentation PowerPoint</vt:lpstr>
      <vt:lpstr>Scale-up (1/3)</vt:lpstr>
      <vt:lpstr>Scale-up (2/3) </vt:lpstr>
      <vt:lpstr>Scale-up (3/3)</vt:lpstr>
      <vt:lpstr>Conclusion</vt:lpstr>
      <vt:lpstr>Prospects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Tristan Maheut</dc:creator>
  <cp:lastModifiedBy>Marianne L'Hote</cp:lastModifiedBy>
  <cp:revision>251</cp:revision>
  <dcterms:created xsi:type="dcterms:W3CDTF">2024-04-09T14:41:12Z</dcterms:created>
  <dcterms:modified xsi:type="dcterms:W3CDTF">2025-06-20T08:44:09Z</dcterms:modified>
</cp:coreProperties>
</file>